
<file path=[Content_Types].xml><?xml version="1.0" encoding="utf-8"?>
<Types xmlns="http://schemas.openxmlformats.org/package/2006/content-types">
  <Default Extension="jpeg" ContentType="image/jpeg"/>
  <Default Extension="wav" ContentType="audio/x-wav"/>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7"/>
  </p:notesMasterIdLst>
  <p:handoutMasterIdLst>
    <p:handoutMasterId r:id="rId21"/>
  </p:handoutMasterIdLst>
  <p:sldIdLst>
    <p:sldId id="260" r:id="rId4"/>
    <p:sldId id="274" r:id="rId5"/>
    <p:sldId id="261" r:id="rId6"/>
    <p:sldId id="322" r:id="rId8"/>
    <p:sldId id="272" r:id="rId9"/>
    <p:sldId id="325" r:id="rId10"/>
    <p:sldId id="346" r:id="rId11"/>
    <p:sldId id="327" r:id="rId12"/>
    <p:sldId id="326" r:id="rId13"/>
    <p:sldId id="264" r:id="rId14"/>
    <p:sldId id="331" r:id="rId15"/>
    <p:sldId id="335" r:id="rId16"/>
    <p:sldId id="336" r:id="rId17"/>
    <p:sldId id="337" r:id="rId18"/>
    <p:sldId id="338" r:id="rId19"/>
    <p:sldId id="344" r:id="rId20"/>
  </p:sldIdLst>
  <p:sldSz cx="9144000" cy="6858000" type="screen4x3"/>
  <p:notesSz cx="6985000" cy="9271000"/>
  <p:defaultTextStyle>
    <a:defPPr>
      <a:defRPr lang="en-US"/>
    </a:defPPr>
    <a:lvl1pPr marL="0" lvl="0" indent="0" algn="l" defTabSz="914400" rtl="0" eaLnBrk="0" fontAlgn="base" latinLnBrk="0" hangingPunct="0">
      <a:lnSpc>
        <a:spcPct val="100000"/>
      </a:lnSpc>
      <a:spcBef>
        <a:spcPct val="20000"/>
      </a:spcBef>
      <a:spcAft>
        <a:spcPct val="0"/>
      </a:spcAft>
      <a:buNone/>
      <a:defRPr sz="3200" b="0" i="0" u="none" kern="1200" baseline="0">
        <a:solidFill>
          <a:schemeClr val="tx1"/>
        </a:solidFill>
        <a:latin typeface="Tahoma" panose="020B0604030504040204" pitchFamily="34" charset="0"/>
        <a:ea typeface="+mn-ea"/>
        <a:cs typeface="+mn-cs"/>
      </a:defRPr>
    </a:lvl1pPr>
    <a:lvl2pPr marL="457200" lvl="1" indent="0" algn="l" defTabSz="914400" rtl="0" eaLnBrk="0" fontAlgn="base" latinLnBrk="0" hangingPunct="0">
      <a:lnSpc>
        <a:spcPct val="100000"/>
      </a:lnSpc>
      <a:spcBef>
        <a:spcPct val="20000"/>
      </a:spcBef>
      <a:spcAft>
        <a:spcPct val="0"/>
      </a:spcAft>
      <a:buNone/>
      <a:defRPr sz="3200" b="0" i="0" u="none" kern="1200" baseline="0">
        <a:solidFill>
          <a:schemeClr val="tx1"/>
        </a:solidFill>
        <a:latin typeface="Tahoma" panose="020B0604030504040204" pitchFamily="34" charset="0"/>
        <a:ea typeface="+mn-ea"/>
        <a:cs typeface="+mn-cs"/>
      </a:defRPr>
    </a:lvl2pPr>
    <a:lvl3pPr marL="914400" lvl="2" indent="0" algn="l" defTabSz="914400" rtl="0" eaLnBrk="0" fontAlgn="base" latinLnBrk="0" hangingPunct="0">
      <a:lnSpc>
        <a:spcPct val="100000"/>
      </a:lnSpc>
      <a:spcBef>
        <a:spcPct val="20000"/>
      </a:spcBef>
      <a:spcAft>
        <a:spcPct val="0"/>
      </a:spcAft>
      <a:buNone/>
      <a:defRPr sz="3200" b="0" i="0" u="none" kern="1200" baseline="0">
        <a:solidFill>
          <a:schemeClr val="tx1"/>
        </a:solidFill>
        <a:latin typeface="Tahoma" panose="020B0604030504040204" pitchFamily="34" charset="0"/>
        <a:ea typeface="+mn-ea"/>
        <a:cs typeface="+mn-cs"/>
      </a:defRPr>
    </a:lvl3pPr>
    <a:lvl4pPr marL="1371600" lvl="3" indent="0" algn="l" defTabSz="914400" rtl="0" eaLnBrk="0" fontAlgn="base" latinLnBrk="0" hangingPunct="0">
      <a:lnSpc>
        <a:spcPct val="100000"/>
      </a:lnSpc>
      <a:spcBef>
        <a:spcPct val="20000"/>
      </a:spcBef>
      <a:spcAft>
        <a:spcPct val="0"/>
      </a:spcAft>
      <a:buNone/>
      <a:defRPr sz="3200" b="0" i="0" u="none" kern="1200" baseline="0">
        <a:solidFill>
          <a:schemeClr val="tx1"/>
        </a:solidFill>
        <a:latin typeface="Tahoma" panose="020B0604030504040204" pitchFamily="34" charset="0"/>
        <a:ea typeface="+mn-ea"/>
        <a:cs typeface="+mn-cs"/>
      </a:defRPr>
    </a:lvl4pPr>
    <a:lvl5pPr marL="1828800" lvl="4" indent="0" algn="l" defTabSz="914400" rtl="0" eaLnBrk="0" fontAlgn="base" latinLnBrk="0" hangingPunct="0">
      <a:lnSpc>
        <a:spcPct val="100000"/>
      </a:lnSpc>
      <a:spcBef>
        <a:spcPct val="20000"/>
      </a:spcBef>
      <a:spcAft>
        <a:spcPct val="0"/>
      </a:spcAft>
      <a:buNone/>
      <a:defRPr sz="3200" b="0" i="0" u="none" kern="1200" baseline="0">
        <a:solidFill>
          <a:schemeClr val="tx1"/>
        </a:solidFill>
        <a:latin typeface="Tahoma" panose="020B0604030504040204" pitchFamily="34" charset="0"/>
        <a:ea typeface="+mn-ea"/>
        <a:cs typeface="+mn-cs"/>
      </a:defRPr>
    </a:lvl5pPr>
    <a:lvl6pPr marL="2286000" lvl="5" indent="0" algn="l" defTabSz="914400" rtl="0" eaLnBrk="0" fontAlgn="base" latinLnBrk="0" hangingPunct="0">
      <a:lnSpc>
        <a:spcPct val="100000"/>
      </a:lnSpc>
      <a:spcBef>
        <a:spcPct val="20000"/>
      </a:spcBef>
      <a:spcAft>
        <a:spcPct val="0"/>
      </a:spcAft>
      <a:buNone/>
      <a:defRPr sz="3200" b="0" i="0" u="none" kern="1200" baseline="0">
        <a:solidFill>
          <a:schemeClr val="tx1"/>
        </a:solidFill>
        <a:latin typeface="Tahoma" panose="020B0604030504040204" pitchFamily="34" charset="0"/>
        <a:ea typeface="+mn-ea"/>
        <a:cs typeface="+mn-cs"/>
      </a:defRPr>
    </a:lvl6pPr>
    <a:lvl7pPr marL="2743200" lvl="6" indent="0" algn="l" defTabSz="914400" rtl="0" eaLnBrk="0" fontAlgn="base" latinLnBrk="0" hangingPunct="0">
      <a:lnSpc>
        <a:spcPct val="100000"/>
      </a:lnSpc>
      <a:spcBef>
        <a:spcPct val="20000"/>
      </a:spcBef>
      <a:spcAft>
        <a:spcPct val="0"/>
      </a:spcAft>
      <a:buNone/>
      <a:defRPr sz="3200" b="0" i="0" u="none" kern="1200" baseline="0">
        <a:solidFill>
          <a:schemeClr val="tx1"/>
        </a:solidFill>
        <a:latin typeface="Tahoma" panose="020B0604030504040204" pitchFamily="34" charset="0"/>
        <a:ea typeface="+mn-ea"/>
        <a:cs typeface="+mn-cs"/>
      </a:defRPr>
    </a:lvl7pPr>
    <a:lvl8pPr marL="3200400" lvl="7" indent="0" algn="l" defTabSz="914400" rtl="0" eaLnBrk="0" fontAlgn="base" latinLnBrk="0" hangingPunct="0">
      <a:lnSpc>
        <a:spcPct val="100000"/>
      </a:lnSpc>
      <a:spcBef>
        <a:spcPct val="20000"/>
      </a:spcBef>
      <a:spcAft>
        <a:spcPct val="0"/>
      </a:spcAft>
      <a:buNone/>
      <a:defRPr sz="3200" b="0" i="0" u="none" kern="1200" baseline="0">
        <a:solidFill>
          <a:schemeClr val="tx1"/>
        </a:solidFill>
        <a:latin typeface="Tahoma" panose="020B0604030504040204" pitchFamily="34" charset="0"/>
        <a:ea typeface="+mn-ea"/>
        <a:cs typeface="+mn-cs"/>
      </a:defRPr>
    </a:lvl8pPr>
    <a:lvl9pPr marL="3657600" lvl="8" indent="0" algn="l" defTabSz="914400" rtl="0" eaLnBrk="0" fontAlgn="base" latinLnBrk="0" hangingPunct="0">
      <a:lnSpc>
        <a:spcPct val="100000"/>
      </a:lnSpc>
      <a:spcBef>
        <a:spcPct val="20000"/>
      </a:spcBef>
      <a:spcAft>
        <a:spcPct val="0"/>
      </a:spcAft>
      <a:buNone/>
      <a:defRPr sz="3200" b="0" i="0" u="none" kern="1200" baseline="0">
        <a:solidFill>
          <a:schemeClr val="tx1"/>
        </a:solidFill>
        <a:latin typeface="Tahoma" panose="020B060403050404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2FDB2607-1784-4EEB-B798-7EB5836EED8A}">
        <p14:showMediaCtrls xmlns:p14="http://schemas.microsoft.com/office/powerpoint/2010/main" val="1"/>
      </p:ext>
    </p:extLst>
  </p:showPr>
  <p:clrMru>
    <a:srgbClr val="080004"/>
    <a:srgbClr val="66FF33"/>
    <a:srgbClr val="FF0000"/>
    <a:srgbClr val="660033"/>
    <a:srgbClr val="0000FF"/>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916"/>
    <p:restoredTop sz="72665"/>
  </p:normalViewPr>
  <p:slideViewPr>
    <p:cSldViewPr showGuides="1">
      <p:cViewPr varScale="1">
        <p:scale>
          <a:sx n="63" d="100"/>
          <a:sy n="63" d="100"/>
        </p:scale>
        <p:origin x="-326"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66" d="100"/>
        <a:sy n="66" d="100"/>
      </p:scale>
      <p:origin x="0" y="1805"/>
    </p:cViewPr>
  </p:sorterViewPr>
  <p:gridSpacing cx="45006" cy="45006"/>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notesMaster" Target="notesMasters/notesMaster1.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handoutMaster" Target="handoutMasters/handoutMaster1.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4338" name="Header Placeholder 14337"/>
          <p:cNvSpPr>
            <a:spLocks noGrp="1"/>
          </p:cNvSpPr>
          <p:nvPr>
            <p:ph type="hdr" sz="quarter"/>
          </p:nvPr>
        </p:nvSpPr>
        <p:spPr>
          <a:xfrm>
            <a:off x="0" y="0"/>
            <a:ext cx="3027363" cy="463550"/>
          </a:xfrm>
          <a:prstGeom prst="rect">
            <a:avLst/>
          </a:prstGeom>
          <a:noFill/>
          <a:ln w="12700">
            <a:noFill/>
          </a:ln>
        </p:spPr>
        <p:txBody>
          <a:bodyPr lIns="92885" tIns="46442" rIns="92885" bIns="46442"/>
          <a:p>
            <a:pPr lvl="0" defTabSz="929005"/>
            <a:endParaRPr lang="en-US" sz="1200">
              <a:latin typeface="Courier New" panose="02070309020205020404" pitchFamily="49" charset="0"/>
            </a:endParaRPr>
          </a:p>
        </p:txBody>
      </p:sp>
      <p:sp>
        <p:nvSpPr>
          <p:cNvPr id="14339" name="Date Placeholder 14338"/>
          <p:cNvSpPr>
            <a:spLocks noGrp="1"/>
          </p:cNvSpPr>
          <p:nvPr>
            <p:ph type="dt" sz="quarter" idx="1"/>
          </p:nvPr>
        </p:nvSpPr>
        <p:spPr>
          <a:xfrm>
            <a:off x="3957638" y="0"/>
            <a:ext cx="3027362" cy="463550"/>
          </a:xfrm>
          <a:prstGeom prst="rect">
            <a:avLst/>
          </a:prstGeom>
          <a:noFill/>
          <a:ln w="12700">
            <a:noFill/>
          </a:ln>
        </p:spPr>
        <p:txBody>
          <a:bodyPr lIns="92885" tIns="46442" rIns="92885" bIns="46442"/>
          <a:p>
            <a:pPr lvl="0" algn="r" defTabSz="929005"/>
            <a:endParaRPr lang="en-US" sz="1200">
              <a:latin typeface="Courier New" panose="02070309020205020404" pitchFamily="49" charset="0"/>
            </a:endParaRPr>
          </a:p>
        </p:txBody>
      </p:sp>
      <p:sp>
        <p:nvSpPr>
          <p:cNvPr id="14340" name="Footer Placeholder 14339"/>
          <p:cNvSpPr>
            <a:spLocks noGrp="1"/>
          </p:cNvSpPr>
          <p:nvPr>
            <p:ph type="ftr" sz="quarter" idx="2"/>
          </p:nvPr>
        </p:nvSpPr>
        <p:spPr>
          <a:xfrm>
            <a:off x="0" y="8807450"/>
            <a:ext cx="3027363" cy="463550"/>
          </a:xfrm>
          <a:prstGeom prst="rect">
            <a:avLst/>
          </a:prstGeom>
          <a:noFill/>
          <a:ln w="12700">
            <a:noFill/>
          </a:ln>
        </p:spPr>
        <p:txBody>
          <a:bodyPr lIns="92885" tIns="46442" rIns="92885" bIns="46442" anchor="b"/>
          <a:p>
            <a:pPr lvl="0" defTabSz="929005"/>
            <a:endParaRPr lang="en-US" sz="1200">
              <a:latin typeface="Courier New" panose="02070309020205020404" pitchFamily="49" charset="0"/>
            </a:endParaRPr>
          </a:p>
        </p:txBody>
      </p:sp>
      <p:sp>
        <p:nvSpPr>
          <p:cNvPr id="14341" name="Slide Number Placeholder 14340"/>
          <p:cNvSpPr>
            <a:spLocks noGrp="1"/>
          </p:cNvSpPr>
          <p:nvPr>
            <p:ph type="sldNum" sz="quarter" idx="3"/>
          </p:nvPr>
        </p:nvSpPr>
        <p:spPr>
          <a:xfrm>
            <a:off x="3957638" y="8807450"/>
            <a:ext cx="3027362" cy="463550"/>
          </a:xfrm>
          <a:prstGeom prst="rect">
            <a:avLst/>
          </a:prstGeom>
          <a:noFill/>
          <a:ln w="12700">
            <a:noFill/>
          </a:ln>
        </p:spPr>
        <p:txBody>
          <a:bodyPr lIns="92885" tIns="46442" rIns="92885" bIns="46442" anchor="b"/>
          <a:p>
            <a:pPr lvl="0" algn="r" defTabSz="929005"/>
            <a:fld id="{9A0DB2DC-4C9A-4742-B13C-FB6460FD3503}" type="slidenum">
              <a:rPr lang="en-US" sz="1200">
                <a:latin typeface="Courier New" panose="02070309020205020404" pitchFamily="49" charset="0"/>
              </a:rPr>
            </a:fld>
            <a:endParaRPr lang="en-US" sz="1200">
              <a:latin typeface="Courier New" panose="02070309020205020404" pitchFamily="49" charset="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6146" name="Header Placeholder 6145"/>
          <p:cNvSpPr>
            <a:spLocks noGrp="1"/>
          </p:cNvSpPr>
          <p:nvPr>
            <p:ph type="hdr" sz="quarter"/>
          </p:nvPr>
        </p:nvSpPr>
        <p:spPr>
          <a:xfrm>
            <a:off x="0" y="0"/>
            <a:ext cx="3027363" cy="463550"/>
          </a:xfrm>
          <a:prstGeom prst="rect">
            <a:avLst/>
          </a:prstGeom>
          <a:noFill/>
          <a:ln w="9525">
            <a:noFill/>
          </a:ln>
        </p:spPr>
        <p:txBody>
          <a:bodyPr lIns="92885" tIns="46442" rIns="92885" bIns="46442"/>
          <a:p>
            <a:pPr lvl="0" defTabSz="929005"/>
            <a:endParaRPr lang="en-US" sz="1200" dirty="0">
              <a:latin typeface="Courier New" panose="02070309020205020404" pitchFamily="49" charset="0"/>
            </a:endParaRPr>
          </a:p>
        </p:txBody>
      </p:sp>
      <p:sp>
        <p:nvSpPr>
          <p:cNvPr id="6147" name="Date Placeholder 6146"/>
          <p:cNvSpPr>
            <a:spLocks noGrp="1"/>
          </p:cNvSpPr>
          <p:nvPr>
            <p:ph type="dt" idx="1"/>
          </p:nvPr>
        </p:nvSpPr>
        <p:spPr>
          <a:xfrm>
            <a:off x="3957638" y="0"/>
            <a:ext cx="3027362" cy="463550"/>
          </a:xfrm>
          <a:prstGeom prst="rect">
            <a:avLst/>
          </a:prstGeom>
          <a:noFill/>
          <a:ln w="9525">
            <a:noFill/>
          </a:ln>
        </p:spPr>
        <p:txBody>
          <a:bodyPr lIns="92885" tIns="46442" rIns="92885" bIns="46442"/>
          <a:p>
            <a:pPr lvl="0" algn="r" defTabSz="929005"/>
            <a:endParaRPr lang="en-US" sz="1200" dirty="0">
              <a:latin typeface="Courier New" panose="02070309020205020404" pitchFamily="49" charset="0"/>
            </a:endParaRPr>
          </a:p>
        </p:txBody>
      </p:sp>
      <p:sp>
        <p:nvSpPr>
          <p:cNvPr id="6148" name="Slide Image Placeholder 6147"/>
          <p:cNvSpPr>
            <a:spLocks noTextEdit="1"/>
          </p:cNvSpPr>
          <p:nvPr>
            <p:ph type="sldImg" idx="2"/>
          </p:nvPr>
        </p:nvSpPr>
        <p:spPr>
          <a:xfrm>
            <a:off x="1174750" y="695325"/>
            <a:ext cx="4635500" cy="3476625"/>
          </a:xfrm>
          <a:prstGeom prst="rect">
            <a:avLst/>
          </a:prstGeom>
          <a:ln w="9525" cap="flat" cmpd="sng">
            <a:solidFill>
              <a:srgbClr val="000000"/>
            </a:solidFill>
            <a:prstDash val="solid"/>
            <a:miter/>
            <a:headEnd type="none" w="med" len="med"/>
            <a:tailEnd type="none" w="med" len="med"/>
          </a:ln>
        </p:spPr>
      </p:sp>
      <p:sp>
        <p:nvSpPr>
          <p:cNvPr id="6149" name="Text Placeholder 6148"/>
          <p:cNvSpPr>
            <a:spLocks noGrp="1"/>
          </p:cNvSpPr>
          <p:nvPr>
            <p:ph type="body" sz="quarter" idx="3"/>
          </p:nvPr>
        </p:nvSpPr>
        <p:spPr>
          <a:xfrm>
            <a:off x="931863" y="4403725"/>
            <a:ext cx="5121275" cy="4171950"/>
          </a:xfrm>
          <a:prstGeom prst="rect">
            <a:avLst/>
          </a:prstGeom>
          <a:noFill/>
          <a:ln w="9525">
            <a:noFill/>
          </a:ln>
        </p:spPr>
        <p:txBody>
          <a:bodyPr lIns="92885" tIns="46442" rIns="92885" bIns="46442"/>
          <a:p>
            <a:pPr lvl="0" defTabSz="929005"/>
            <a:r>
              <a:rPr dirty="0"/>
              <a:t>Click to edit Master text styles</a:t>
            </a:r>
            <a:endParaRPr dirty="0"/>
          </a:p>
          <a:p>
            <a:pPr lvl="0" defTabSz="929005"/>
            <a:r>
              <a:rPr dirty="0"/>
              <a:t>Second level</a:t>
            </a:r>
            <a:endParaRPr dirty="0"/>
          </a:p>
          <a:p>
            <a:pPr lvl="0" defTabSz="929005"/>
            <a:r>
              <a:rPr dirty="0"/>
              <a:t>Third level</a:t>
            </a:r>
            <a:endParaRPr dirty="0"/>
          </a:p>
          <a:p>
            <a:pPr lvl="0" defTabSz="929005"/>
            <a:r>
              <a:rPr dirty="0"/>
              <a:t>Fourth level</a:t>
            </a:r>
            <a:endParaRPr dirty="0"/>
          </a:p>
          <a:p>
            <a:pPr lvl="0" defTabSz="929005"/>
            <a:r>
              <a:rPr dirty="0"/>
              <a:t>Fifth level</a:t>
            </a:r>
            <a:endParaRPr dirty="0"/>
          </a:p>
        </p:txBody>
      </p:sp>
      <p:sp>
        <p:nvSpPr>
          <p:cNvPr id="6150" name="Footer Placeholder 6149"/>
          <p:cNvSpPr>
            <a:spLocks noGrp="1"/>
          </p:cNvSpPr>
          <p:nvPr>
            <p:ph type="ftr" sz="quarter" idx="4"/>
          </p:nvPr>
        </p:nvSpPr>
        <p:spPr>
          <a:xfrm>
            <a:off x="0" y="8807450"/>
            <a:ext cx="3027363" cy="463550"/>
          </a:xfrm>
          <a:prstGeom prst="rect">
            <a:avLst/>
          </a:prstGeom>
          <a:noFill/>
          <a:ln w="9525">
            <a:noFill/>
          </a:ln>
        </p:spPr>
        <p:txBody>
          <a:bodyPr lIns="92885" tIns="46442" rIns="92885" bIns="46442" anchor="b"/>
          <a:p>
            <a:pPr lvl="0" defTabSz="929005"/>
            <a:endParaRPr lang="en-US" sz="1200" dirty="0">
              <a:latin typeface="Courier New" panose="02070309020205020404" pitchFamily="49" charset="0"/>
            </a:endParaRPr>
          </a:p>
        </p:txBody>
      </p:sp>
      <p:sp>
        <p:nvSpPr>
          <p:cNvPr id="6151" name="Slide Number Placeholder 6150"/>
          <p:cNvSpPr>
            <a:spLocks noGrp="1"/>
          </p:cNvSpPr>
          <p:nvPr>
            <p:ph type="sldNum" sz="quarter" idx="5"/>
          </p:nvPr>
        </p:nvSpPr>
        <p:spPr>
          <a:xfrm>
            <a:off x="3957638" y="8807450"/>
            <a:ext cx="3027362" cy="463550"/>
          </a:xfrm>
          <a:prstGeom prst="rect">
            <a:avLst/>
          </a:prstGeom>
          <a:noFill/>
          <a:ln w="9525">
            <a:noFill/>
          </a:ln>
        </p:spPr>
        <p:txBody>
          <a:bodyPr lIns="92885" tIns="46442" rIns="92885" bIns="46442" anchor="b"/>
          <a:p>
            <a:pPr lvl="0" algn="r" defTabSz="929005"/>
            <a:fld id="{9A0DB2DC-4C9A-4742-B13C-FB6460FD3503}" type="slidenum">
              <a:rPr lang="en-US" sz="1200" dirty="0">
                <a:latin typeface="Courier New" panose="02070309020205020404" pitchFamily="49" charset="0"/>
              </a:rPr>
            </a:fld>
            <a:endParaRPr lang="en-US" sz="1200" dirty="0">
              <a:latin typeface="Courier New" panose="02070309020205020404" pitchFamily="49" charset="0"/>
            </a:endParaRPr>
          </a:p>
        </p:txBody>
      </p:sp>
    </p:spTree>
  </p:cSld>
  <p:clrMap bg1="lt1" tx1="dk1" bg2="lt2" tx2="dk2" accent1="accent1" accent2="accent2" accent3="accent3" accent4="accent4" accent5="accent5" accent6="accent6" hlink="hlink" folHlink="folHlink"/>
  <p:hf hdr="0" ftr="0" dt="0"/>
  <p:notesStyle>
    <a:lvl1pPr marL="0" lvl="0" indent="0" algn="l" defTabSz="914400" rtl="0" eaLnBrk="0" fontAlgn="base" latinLnBrk="0" hangingPunct="0">
      <a:lnSpc>
        <a:spcPct val="100000"/>
      </a:lnSpc>
      <a:spcBef>
        <a:spcPct val="30000"/>
      </a:spcBef>
      <a:spcAft>
        <a:spcPct val="0"/>
      </a:spcAft>
      <a:buNone/>
      <a:defRPr sz="1200" b="0" i="0" u="none" kern="1200" baseline="0">
        <a:solidFill>
          <a:schemeClr val="tx1"/>
        </a:solidFill>
        <a:latin typeface="Times New Roman" panose="02020603050405020304" pitchFamily="18" charset="0"/>
      </a:defRPr>
    </a:lvl1pPr>
    <a:lvl2pPr marL="457200" lvl="1" indent="0" algn="l" defTabSz="914400" rtl="0" eaLnBrk="0" fontAlgn="base" latinLnBrk="0" hangingPunct="0">
      <a:lnSpc>
        <a:spcPct val="100000"/>
      </a:lnSpc>
      <a:spcBef>
        <a:spcPct val="30000"/>
      </a:spcBef>
      <a:spcAft>
        <a:spcPct val="0"/>
      </a:spcAft>
      <a:buNone/>
      <a:defRPr sz="1200" b="0" i="0" u="none" kern="1200" baseline="0">
        <a:solidFill>
          <a:schemeClr val="tx1"/>
        </a:solidFill>
        <a:latin typeface="Times New Roman" panose="02020603050405020304" pitchFamily="18" charset="0"/>
      </a:defRPr>
    </a:lvl2pPr>
    <a:lvl3pPr marL="914400" lvl="2" indent="0" algn="l" defTabSz="914400" rtl="0" eaLnBrk="0" fontAlgn="base" latinLnBrk="0" hangingPunct="0">
      <a:lnSpc>
        <a:spcPct val="100000"/>
      </a:lnSpc>
      <a:spcBef>
        <a:spcPct val="30000"/>
      </a:spcBef>
      <a:spcAft>
        <a:spcPct val="0"/>
      </a:spcAft>
      <a:buNone/>
      <a:defRPr sz="1200" b="0" i="0" u="none" kern="1200" baseline="0">
        <a:solidFill>
          <a:schemeClr val="tx1"/>
        </a:solidFill>
        <a:latin typeface="Times New Roman" panose="02020603050405020304" pitchFamily="18" charset="0"/>
      </a:defRPr>
    </a:lvl3pPr>
    <a:lvl4pPr marL="1371600" lvl="3" indent="0" algn="l" defTabSz="914400" rtl="0" eaLnBrk="0" fontAlgn="base" latinLnBrk="0" hangingPunct="0">
      <a:lnSpc>
        <a:spcPct val="100000"/>
      </a:lnSpc>
      <a:spcBef>
        <a:spcPct val="30000"/>
      </a:spcBef>
      <a:spcAft>
        <a:spcPct val="0"/>
      </a:spcAft>
      <a:buNone/>
      <a:defRPr sz="1200" b="0" i="0" u="none" kern="1200" baseline="0">
        <a:solidFill>
          <a:schemeClr val="tx1"/>
        </a:solidFill>
        <a:latin typeface="Times New Roman" panose="02020603050405020304" pitchFamily="18" charset="0"/>
      </a:defRPr>
    </a:lvl4pPr>
    <a:lvl5pPr marL="1828800" lvl="4" indent="0" algn="l" defTabSz="914400" rtl="0" eaLnBrk="0" fontAlgn="base" latinLnBrk="0" hangingPunct="0">
      <a:lnSpc>
        <a:spcPct val="100000"/>
      </a:lnSpc>
      <a:spcBef>
        <a:spcPct val="30000"/>
      </a:spcBef>
      <a:spcAft>
        <a:spcPct val="0"/>
      </a:spcAft>
      <a:buNone/>
      <a:defRPr sz="1200" b="0" i="0" u="none" kern="1200" baseline="0">
        <a:solidFill>
          <a:schemeClr val="tx1"/>
        </a:solidFill>
        <a:latin typeface="Times New Roman" panose="02020603050405020304" pitchFamily="18" charset="0"/>
      </a:defRPr>
    </a:lvl5pPr>
    <a:lvl6pPr marL="2286000" lvl="5" indent="0" algn="l" defTabSz="914400" rtl="0" eaLnBrk="0" fontAlgn="base" latinLnBrk="0" hangingPunct="0">
      <a:lnSpc>
        <a:spcPct val="100000"/>
      </a:lnSpc>
      <a:spcBef>
        <a:spcPct val="30000"/>
      </a:spcBef>
      <a:spcAft>
        <a:spcPct val="0"/>
      </a:spcAft>
      <a:buNone/>
      <a:defRPr sz="1200" b="0" i="0" u="none" kern="1200" baseline="0">
        <a:solidFill>
          <a:schemeClr val="tx1"/>
        </a:solidFill>
        <a:latin typeface="Times New Roman" panose="02020603050405020304" pitchFamily="18" charset="0"/>
      </a:defRPr>
    </a:lvl6pPr>
    <a:lvl7pPr marL="2743200" lvl="6" indent="0" algn="l" defTabSz="914400" rtl="0" eaLnBrk="0" fontAlgn="base" latinLnBrk="0" hangingPunct="0">
      <a:lnSpc>
        <a:spcPct val="100000"/>
      </a:lnSpc>
      <a:spcBef>
        <a:spcPct val="30000"/>
      </a:spcBef>
      <a:spcAft>
        <a:spcPct val="0"/>
      </a:spcAft>
      <a:buNone/>
      <a:defRPr sz="1200" b="0" i="0" u="none" kern="1200" baseline="0">
        <a:solidFill>
          <a:schemeClr val="tx1"/>
        </a:solidFill>
        <a:latin typeface="Times New Roman" panose="02020603050405020304" pitchFamily="18" charset="0"/>
      </a:defRPr>
    </a:lvl7pPr>
    <a:lvl8pPr marL="3200400" lvl="7" indent="0" algn="l" defTabSz="914400" rtl="0" eaLnBrk="0" fontAlgn="base" latinLnBrk="0" hangingPunct="0">
      <a:lnSpc>
        <a:spcPct val="100000"/>
      </a:lnSpc>
      <a:spcBef>
        <a:spcPct val="30000"/>
      </a:spcBef>
      <a:spcAft>
        <a:spcPct val="0"/>
      </a:spcAft>
      <a:buNone/>
      <a:defRPr sz="1200" b="0" i="0" u="none" kern="1200" baseline="0">
        <a:solidFill>
          <a:schemeClr val="tx1"/>
        </a:solidFill>
        <a:latin typeface="Times New Roman" panose="02020603050405020304" pitchFamily="18" charset="0"/>
      </a:defRPr>
    </a:lvl8pPr>
    <a:lvl9pPr marL="3657600" lvl="8" indent="0" algn="l" defTabSz="914400" rtl="0" eaLnBrk="0" fontAlgn="base" latinLnBrk="0" hangingPunct="0">
      <a:lnSpc>
        <a:spcPct val="100000"/>
      </a:lnSpc>
      <a:spcBef>
        <a:spcPct val="30000"/>
      </a:spcBef>
      <a:spcAft>
        <a:spcPct val="0"/>
      </a:spcAft>
      <a:buNone/>
      <a:defRPr sz="1200" b="0" i="0" u="none" kern="1200" baseline="0">
        <a:solidFill>
          <a:schemeClr val="tx1"/>
        </a:solidFill>
        <a:latin typeface="Times New Roman" panose="02020603050405020304" pitchFamily="18" charset="0"/>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2"/>
          </p:nvPr>
        </p:nvSpPr>
        <p:spPr/>
        <p:txBody>
          <a:bodyPr/>
          <a:p>
            <a:pPr lvl="0" algn="r" defTabSz="929005"/>
            <a:fld id="{9A0DB2DC-4C9A-4742-B13C-FB6460FD3503}" type="slidenum">
              <a:rPr lang="en-US" sz="1200" dirty="0">
                <a:latin typeface="Courier New" panose="02070309020205020404" pitchFamily="49" charset="0"/>
              </a:rPr>
            </a:fld>
            <a:endParaRPr lang="en-US" sz="1200" dirty="0">
              <a:latin typeface="Courier New" panose="02070309020205020404" pitchFamily="49" charset="0"/>
            </a:endParaRPr>
          </a:p>
        </p:txBody>
      </p:sp>
      <p:sp>
        <p:nvSpPr>
          <p:cNvPr id="151554" name="Slide Image Placeholder 151553"/>
          <p:cNvSpPr>
            <a:spLocks noTextEdit="1"/>
          </p:cNvSpPr>
          <p:nvPr>
            <p:ph type="sldImg"/>
          </p:nvPr>
        </p:nvSpPr>
        <p:spPr/>
      </p:sp>
      <p:sp>
        <p:nvSpPr>
          <p:cNvPr id="151555" name="Text Placeholder 151554"/>
          <p:cNvSpPr>
            <a:spLocks noGrp="1"/>
          </p:cNvSpPr>
          <p:nvPr>
            <p:ph type="body" idx="1"/>
          </p:nvPr>
        </p:nvSpPr>
        <p:spPr/>
        <p:txBody>
          <a:bodyPr lIns="92885" tIns="46442" rIns="92885" bIns="46442"/>
          <a:p>
            <a:pPr lvl="0"/>
            <a:r>
              <a:t>C is strongly typed. The variables and constants etc have a certain data types. All variables could have been double type, but then multiplying double numbers is very expensive. So the various data types have been provided for the reason of efficiency and ease of handling.</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2"/>
          </p:nvPr>
        </p:nvSpPr>
        <p:spPr/>
        <p:txBody>
          <a:bodyPr/>
          <a:p>
            <a:pPr lvl="0" algn="r" defTabSz="929005"/>
            <a:fld id="{9A0DB2DC-4C9A-4742-B13C-FB6460FD3503}" type="slidenum">
              <a:rPr lang="en-US" sz="1200" dirty="0">
                <a:latin typeface="Courier New" panose="02070309020205020404" pitchFamily="49" charset="0"/>
              </a:rPr>
            </a:fld>
            <a:endParaRPr lang="en-US" sz="1200" dirty="0">
              <a:latin typeface="Courier New" panose="02070309020205020404" pitchFamily="49" charset="0"/>
            </a:endParaRPr>
          </a:p>
        </p:txBody>
      </p:sp>
      <p:sp>
        <p:nvSpPr>
          <p:cNvPr id="152578" name="Slide Image Placeholder 152577"/>
          <p:cNvSpPr>
            <a:spLocks noTextEdit="1"/>
          </p:cNvSpPr>
          <p:nvPr>
            <p:ph type="sldImg"/>
          </p:nvPr>
        </p:nvSpPr>
        <p:spPr/>
      </p:sp>
      <p:sp>
        <p:nvSpPr>
          <p:cNvPr id="152579" name="Text Placeholder 152578"/>
          <p:cNvSpPr>
            <a:spLocks noGrp="1"/>
          </p:cNvSpPr>
          <p:nvPr>
            <p:ph type="body" idx="1"/>
          </p:nvPr>
        </p:nvSpPr>
        <p:spPr/>
        <p:txBody>
          <a:bodyPr lIns="92885" tIns="46442" rIns="92885" bIns="46442"/>
          <a:p>
            <a:pPr lvl="0"/>
            <a:r>
              <a:t>C guarantees only following:</a:t>
            </a:r>
          </a:p>
          <a:p>
            <a:pPr lvl="0"/>
            <a:r>
              <a:rPr dirty="0" err="1"/>
              <a:t>Sizeof</a:t>
            </a:r>
            <a:r>
              <a:rPr dirty="0" err="1"/>
              <a:t>(short) &lt;= sizeof</a:t>
            </a:r>
            <a:r>
              <a:rPr dirty="0" err="1"/>
              <a:t>(int</a:t>
            </a:r>
            <a:r>
              <a:rPr dirty="0" err="1"/>
              <a:t>) &lt;= sizeof</a:t>
            </a:r>
            <a:r>
              <a:t>(long).</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Title Slide">
    <p:bg>
      <p:bgPr>
        <a:solidFill>
          <a:schemeClr val="bg1"/>
        </a:solidFill>
        <a:effectLst>
          <a:outerShdw dist="107763" dir="2699999" algn="ctr" rotWithShape="0">
            <a:srgbClr val="020000"/>
          </a:outerShdw>
        </a:effectLst>
      </p:bgPr>
    </p:bg>
    <p:spTree>
      <p:nvGrpSpPr>
        <p:cNvPr id="1" name=""/>
        <p:cNvGrpSpPr/>
        <p:nvPr/>
      </p:nvGrpSpPr>
      <p:grpSpPr/>
      <p:sp>
        <p:nvSpPr>
          <p:cNvPr id="11266" name="Title 11265"/>
          <p:cNvSpPr>
            <a:spLocks noGrp="1"/>
          </p:cNvSpPr>
          <p:nvPr>
            <p:ph type="ctrTitle"/>
          </p:nvPr>
        </p:nvSpPr>
        <p:spPr>
          <a:xfrm>
            <a:off x="914400" y="685800"/>
            <a:ext cx="7721600" cy="1143000"/>
          </a:xfrm>
          <a:prstGeom prst="rect">
            <a:avLst/>
          </a:prstGeom>
          <a:noFill/>
          <a:ln w="9525">
            <a:noFill/>
          </a:ln>
        </p:spPr>
        <p:txBody>
          <a:bodyPr anchor="t"/>
          <a:lstStyle>
            <a:lvl1pPr lvl="0">
              <a:buClrTx/>
              <a:buSzTx/>
              <a:buFontTx/>
              <a:defRPr/>
            </a:lvl1pPr>
          </a:lstStyle>
          <a:p>
            <a:pPr lvl="0"/>
            <a:r>
              <a:rPr dirty="0"/>
              <a:t>Click to edit Master title style</a:t>
            </a:r>
            <a:endParaRPr dirty="0"/>
          </a:p>
        </p:txBody>
      </p:sp>
      <p:sp>
        <p:nvSpPr>
          <p:cNvPr id="11267" name="Subtitle 11266"/>
          <p:cNvSpPr>
            <a:spLocks noGrp="1"/>
          </p:cNvSpPr>
          <p:nvPr>
            <p:ph type="subTitle" idx="1"/>
          </p:nvPr>
        </p:nvSpPr>
        <p:spPr>
          <a:xfrm>
            <a:off x="2133600" y="3886200"/>
            <a:ext cx="6400800" cy="1771650"/>
          </a:xfrm>
          <a:prstGeom prst="rect">
            <a:avLst/>
          </a:prstGeom>
          <a:noFill/>
          <a:ln w="9525">
            <a:noFill/>
          </a:ln>
        </p:spPr>
        <p:txBody>
          <a:bodyPr anchor="t"/>
          <a:lstStyle>
            <a:lvl1pPr marL="0" lvl="0" indent="0">
              <a:buClr>
                <a:schemeClr val="accent2"/>
              </a:buClr>
              <a:buSzTx/>
              <a:buFont typeface="Monotype Sorts" pitchFamily="2" charset="2"/>
              <a:buNone/>
              <a:defRPr>
                <a:latin typeface="Arial Black" panose="020B0A04020102020204" pitchFamily="34" charset="0"/>
              </a:defRPr>
            </a:lvl1pPr>
            <a:lvl2pPr marL="398780" lvl="1" indent="0" algn="ctr">
              <a:buClr>
                <a:schemeClr val="accent2"/>
              </a:buClr>
              <a:buSzTx/>
              <a:buFont typeface="Monotype Sorts" pitchFamily="2" charset="2"/>
              <a:buNone/>
              <a:defRPr>
                <a:latin typeface="Arial Black" panose="020B0A04020102020204" pitchFamily="34" charset="0"/>
              </a:defRPr>
            </a:lvl2pPr>
            <a:lvl3pPr marL="914400" lvl="2" indent="0" algn="ctr">
              <a:buClr>
                <a:schemeClr val="accent2"/>
              </a:buClr>
              <a:buSzTx/>
              <a:buFontTx/>
              <a:buNone/>
              <a:defRPr>
                <a:latin typeface="Arial Black" panose="020B0A04020102020204" pitchFamily="34" charset="0"/>
              </a:defRPr>
            </a:lvl3pPr>
            <a:lvl4pPr marL="1371600" lvl="3" indent="0" algn="ctr">
              <a:buClr>
                <a:schemeClr val="accent2"/>
              </a:buClr>
              <a:buSzTx/>
              <a:buFontTx/>
              <a:buNone/>
              <a:defRPr>
                <a:latin typeface="Arial Black" panose="020B0A04020102020204" pitchFamily="34" charset="0"/>
              </a:defRPr>
            </a:lvl4pPr>
            <a:lvl5pPr marL="1828800" lvl="4" indent="0" algn="ctr">
              <a:buClr>
                <a:schemeClr val="accent2"/>
              </a:buClr>
              <a:buSzTx/>
              <a:buFontTx/>
              <a:buNone/>
              <a:defRPr>
                <a:latin typeface="Arial Black" panose="020B0A04020102020204" pitchFamily="34" charset="0"/>
              </a:defRPr>
            </a:lvl5pPr>
          </a:lstStyle>
          <a:p>
            <a:pPr lvl="0"/>
            <a:r>
              <a:rPr dirty="0"/>
              <a:t>Click to edit Master subtitle style</a:t>
            </a:r>
            <a:endParaRPr dirty="0"/>
          </a:p>
        </p:txBody>
      </p:sp>
      <p:sp>
        <p:nvSpPr>
          <p:cNvPr id="11268" name="Date Placeholder 11267"/>
          <p:cNvSpPr>
            <a:spLocks noGrp="1"/>
          </p:cNvSpPr>
          <p:nvPr>
            <p:ph type="dt" sz="half" idx="2"/>
          </p:nvPr>
        </p:nvSpPr>
        <p:spPr>
          <a:xfrm>
            <a:off x="711200" y="6229350"/>
            <a:ext cx="1930400" cy="514350"/>
          </a:xfrm>
          <a:prstGeom prst="rect">
            <a:avLst/>
          </a:prstGeom>
          <a:noFill/>
          <a:ln w="9525">
            <a:noFill/>
          </a:ln>
        </p:spPr>
        <p:txBody>
          <a:bodyPr anchor="b"/>
          <a:lstStyle>
            <a:lvl1pPr>
              <a:defRPr sz="1400">
                <a:solidFill>
                  <a:srgbClr val="5E574E"/>
                </a:solidFill>
                <a:latin typeface="Arial" panose="020B0604020202020204" pitchFamily="34" charset="0"/>
              </a:defRPr>
            </a:lvl1pPr>
          </a:lstStyle>
          <a:p>
            <a:pPr lvl="0">
              <a:spcBef>
                <a:spcPct val="50000"/>
              </a:spcBef>
            </a:pPr>
            <a:endParaRPr lang="en-US">
              <a:latin typeface="Times New Roman" panose="02020603050405020304" pitchFamily="18" charset="0"/>
            </a:endParaRPr>
          </a:p>
        </p:txBody>
      </p:sp>
      <p:sp>
        <p:nvSpPr>
          <p:cNvPr id="11269" name="Footer Placeholder 11268"/>
          <p:cNvSpPr>
            <a:spLocks noGrp="1"/>
          </p:cNvSpPr>
          <p:nvPr>
            <p:ph type="ftr" sz="quarter" idx="3"/>
          </p:nvPr>
        </p:nvSpPr>
        <p:spPr>
          <a:xfrm>
            <a:off x="3149600" y="6229350"/>
            <a:ext cx="2844800" cy="514350"/>
          </a:xfrm>
          <a:prstGeom prst="rect">
            <a:avLst/>
          </a:prstGeom>
          <a:noFill/>
          <a:ln w="9525">
            <a:noFill/>
          </a:ln>
        </p:spPr>
        <p:txBody>
          <a:bodyPr anchor="b"/>
          <a:lstStyle>
            <a:lvl1pPr algn="ctr">
              <a:defRPr sz="1400">
                <a:solidFill>
                  <a:srgbClr val="5E574E"/>
                </a:solidFill>
                <a:latin typeface="Arial" panose="020B0604020202020204" pitchFamily="34" charset="0"/>
              </a:defRPr>
            </a:lvl1pPr>
          </a:lstStyle>
          <a:p>
            <a:pPr>
              <a:spcBef>
                <a:spcPct val="50000"/>
              </a:spcBef>
            </a:pPr>
            <a:r>
              <a:rPr lang="en-US"/>
              <a:t>Lectures on Numerical Methods</a:t>
            </a:r>
            <a:endParaRPr lang="en-US"/>
          </a:p>
        </p:txBody>
      </p:sp>
      <p:sp>
        <p:nvSpPr>
          <p:cNvPr id="11270" name="Slide Number Placeholder 11269"/>
          <p:cNvSpPr>
            <a:spLocks noGrp="1"/>
          </p:cNvSpPr>
          <p:nvPr>
            <p:ph type="sldNum" sz="quarter" idx="4"/>
          </p:nvPr>
        </p:nvSpPr>
        <p:spPr>
          <a:xfrm>
            <a:off x="6604000" y="6229350"/>
            <a:ext cx="1828800" cy="514350"/>
          </a:xfrm>
          <a:prstGeom prst="rect">
            <a:avLst/>
          </a:prstGeom>
          <a:noFill/>
          <a:ln w="9525">
            <a:noFill/>
          </a:ln>
        </p:spPr>
        <p:txBody>
          <a:bodyPr anchor="b"/>
          <a:lstStyle>
            <a:lvl1pPr algn="r">
              <a:defRPr sz="1400">
                <a:solidFill>
                  <a:srgbClr val="5E574E"/>
                </a:solidFill>
                <a:latin typeface="Arial" panose="020B0604020202020204" pitchFamily="34" charset="0"/>
              </a:defRPr>
            </a:lvl1pPr>
          </a:lstStyle>
          <a:p>
            <a:pPr>
              <a:spcBef>
                <a:spcPct val="50000"/>
              </a:spcBef>
            </a:pPr>
            <a:fld id="{9A0DB2DC-4C9A-4742-B13C-FB6460FD3503}" type="slidenum">
              <a:rPr lang="en-US"/>
            </a:fld>
            <a:endParaRPr lang="en-US">
              <a:latin typeface="Times New Roman" panose="02020603050405020304" pitchFamily="18" charset="0"/>
            </a:endParaRPr>
          </a:p>
        </p:txBody>
      </p:sp>
      <p:pic>
        <p:nvPicPr>
          <p:cNvPr id="11271" name="Picture 11270" descr="A:\paint.GIF"/>
          <p:cNvPicPr>
            <a:picLocks noChangeAspect="1"/>
          </p:cNvPicPr>
          <p:nvPr/>
        </p:nvPicPr>
        <p:blipFill>
          <a:blip r:embed="rId2">
            <a:clrChange>
              <a:clrFrom>
                <a:srgbClr val="C0C0C0"/>
              </a:clrFrom>
              <a:clrTo>
                <a:srgbClr val="C0C0C0">
                  <a:alpha val="0"/>
                </a:srgbClr>
              </a:clrTo>
            </a:clrChange>
          </a:blip>
          <a:stretch>
            <a:fillRect/>
          </a:stretch>
        </p:blipFill>
        <p:spPr>
          <a:xfrm>
            <a:off x="914400" y="1828800"/>
            <a:ext cx="8229600" cy="384175"/>
          </a:xfrm>
          <a:prstGeom prst="rect">
            <a:avLst/>
          </a:prstGeom>
          <a:noFill/>
          <a:ln w="9525">
            <a:noFill/>
          </a:ln>
        </p:spPr>
      </p:pic>
    </p:spTree>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Footer Placeholder 4"/>
          <p:cNvSpPr>
            <a:spLocks noGrp="1"/>
          </p:cNvSpPr>
          <p:nvPr>
            <p:ph type="ftr" sz="quarter" idx="11"/>
          </p:nvPr>
        </p:nvSpPr>
        <p:spPr/>
        <p:txBody>
          <a:bodyPr/>
          <a:lstStyle/>
          <a:p>
            <a:pPr lvl="0">
              <a:spcBef>
                <a:spcPct val="50000"/>
              </a:spcBef>
            </a:pPr>
            <a:r>
              <a:rPr lang="en-US"/>
              <a:t>Lectures on Numerical Methods</a:t>
            </a:r>
            <a:endParaRPr lang="en-US"/>
          </a:p>
        </p:txBody>
      </p:sp>
      <p:sp>
        <p:nvSpPr>
          <p:cNvPr id="6" name="Slide Number Placeholder 5"/>
          <p:cNvSpPr>
            <a:spLocks noGrp="1"/>
          </p:cNvSpPr>
          <p:nvPr>
            <p:ph type="sldNum" sz="quarter" idx="12"/>
          </p:nvPr>
        </p:nvSpPr>
        <p:spPr/>
        <p:txBody>
          <a:bodyPr/>
          <a:lstStyle/>
          <a:p>
            <a:pPr lvl="0">
              <a:spcBef>
                <a:spcPct val="50000"/>
              </a:spcBef>
            </a:pPr>
            <a:fld id="{9A0DB2DC-4C9A-4742-B13C-FB6460FD3503}" type="slidenum">
              <a:rPr lang="en-US"/>
            </a:fld>
            <a:endParaRPr lang="en-US">
              <a:latin typeface="Times New Roman" panose="02020603050405020304" pitchFamily="18"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228600"/>
            <a:ext cx="2057400" cy="5829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06400" y="228600"/>
            <a:ext cx="6052930" cy="582930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Footer Placeholder 4"/>
          <p:cNvSpPr>
            <a:spLocks noGrp="1"/>
          </p:cNvSpPr>
          <p:nvPr>
            <p:ph type="ftr" sz="quarter" idx="11"/>
          </p:nvPr>
        </p:nvSpPr>
        <p:spPr/>
        <p:txBody>
          <a:bodyPr/>
          <a:lstStyle/>
          <a:p>
            <a:pPr lvl="0">
              <a:spcBef>
                <a:spcPct val="50000"/>
              </a:spcBef>
            </a:pPr>
            <a:r>
              <a:rPr lang="en-US"/>
              <a:t>Lectures on Numerical Methods</a:t>
            </a:r>
            <a:endParaRPr lang="en-US"/>
          </a:p>
        </p:txBody>
      </p:sp>
      <p:sp>
        <p:nvSpPr>
          <p:cNvPr id="6" name="Slide Number Placeholder 5"/>
          <p:cNvSpPr>
            <a:spLocks noGrp="1"/>
          </p:cNvSpPr>
          <p:nvPr>
            <p:ph type="sldNum" sz="quarter" idx="12"/>
          </p:nvPr>
        </p:nvSpPr>
        <p:spPr/>
        <p:txBody>
          <a:bodyPr/>
          <a:lstStyle/>
          <a:p>
            <a:pPr lvl="0">
              <a:spcBef>
                <a:spcPct val="50000"/>
              </a:spcBef>
            </a:pPr>
            <a:fld id="{9A0DB2DC-4C9A-4742-B13C-FB6460FD3503}" type="slidenum">
              <a:rPr lang="en-US"/>
            </a:fld>
            <a:endParaRPr lang="en-US">
              <a:latin typeface="Times New Roman" panose="02020603050405020304" pitchFamily="18"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showMasterPhAnim="0" showMasterSp="0">
  <p:cSld name="Title Slide">
    <p:bg>
      <p:bgPr>
        <a:solidFill>
          <a:schemeClr val="bg1"/>
        </a:solidFill>
        <a:effectLst>
          <a:outerShdw dist="107763" dir="2699999" algn="ctr" rotWithShape="0">
            <a:srgbClr val="020000"/>
          </a:outerShdw>
        </a:effectLst>
      </p:bgPr>
    </p:bg>
    <p:spTree>
      <p:nvGrpSpPr>
        <p:cNvPr id="1" name=""/>
        <p:cNvGrpSpPr/>
        <p:nvPr/>
      </p:nvGrpSpPr>
      <p:grpSpPr/>
      <p:sp>
        <p:nvSpPr>
          <p:cNvPr id="11266" name="Title 11265"/>
          <p:cNvSpPr>
            <a:spLocks noGrp="1"/>
          </p:cNvSpPr>
          <p:nvPr>
            <p:ph type="ctrTitle"/>
          </p:nvPr>
        </p:nvSpPr>
        <p:spPr>
          <a:xfrm>
            <a:off x="914400" y="685800"/>
            <a:ext cx="7721600" cy="1143000"/>
          </a:xfrm>
          <a:prstGeom prst="rect">
            <a:avLst/>
          </a:prstGeom>
          <a:noFill/>
          <a:ln w="9525">
            <a:noFill/>
          </a:ln>
        </p:spPr>
        <p:txBody>
          <a:bodyPr anchor="t"/>
          <a:lstStyle>
            <a:lvl1pPr lvl="0">
              <a:buClrTx/>
              <a:buSzTx/>
              <a:buFontTx/>
              <a:defRPr/>
            </a:lvl1pPr>
          </a:lstStyle>
          <a:p>
            <a:pPr lvl="0"/>
            <a:r>
              <a:rPr dirty="0"/>
              <a:t>Click to edit Master title style</a:t>
            </a:r>
            <a:endParaRPr dirty="0"/>
          </a:p>
        </p:txBody>
      </p:sp>
      <p:sp>
        <p:nvSpPr>
          <p:cNvPr id="11267" name="Subtitle 11266"/>
          <p:cNvSpPr>
            <a:spLocks noGrp="1"/>
          </p:cNvSpPr>
          <p:nvPr>
            <p:ph type="subTitle" idx="1"/>
          </p:nvPr>
        </p:nvSpPr>
        <p:spPr>
          <a:xfrm>
            <a:off x="2133600" y="3886200"/>
            <a:ext cx="6400800" cy="1771650"/>
          </a:xfrm>
          <a:prstGeom prst="rect">
            <a:avLst/>
          </a:prstGeom>
          <a:noFill/>
          <a:ln w="9525">
            <a:noFill/>
          </a:ln>
        </p:spPr>
        <p:txBody>
          <a:bodyPr anchor="t"/>
          <a:lstStyle>
            <a:lvl1pPr marL="0" lvl="0" indent="0">
              <a:buClr>
                <a:schemeClr val="accent2"/>
              </a:buClr>
              <a:buSzTx/>
              <a:buFont typeface="Monotype Sorts" pitchFamily="2" charset="2"/>
              <a:buNone/>
              <a:defRPr>
                <a:latin typeface="Arial Black" panose="020B0A04020102020204" pitchFamily="34" charset="0"/>
              </a:defRPr>
            </a:lvl1pPr>
            <a:lvl2pPr marL="398780" lvl="1" indent="0" algn="ctr">
              <a:buClr>
                <a:schemeClr val="accent2"/>
              </a:buClr>
              <a:buSzTx/>
              <a:buFont typeface="Monotype Sorts" pitchFamily="2" charset="2"/>
              <a:buNone/>
              <a:defRPr>
                <a:latin typeface="Arial Black" panose="020B0A04020102020204" pitchFamily="34" charset="0"/>
              </a:defRPr>
            </a:lvl2pPr>
            <a:lvl3pPr marL="914400" lvl="2" indent="0" algn="ctr">
              <a:buClr>
                <a:schemeClr val="accent2"/>
              </a:buClr>
              <a:buSzTx/>
              <a:buFontTx/>
              <a:buNone/>
              <a:defRPr>
                <a:latin typeface="Arial Black" panose="020B0A04020102020204" pitchFamily="34" charset="0"/>
              </a:defRPr>
            </a:lvl3pPr>
            <a:lvl4pPr marL="1371600" lvl="3" indent="0" algn="ctr">
              <a:buClr>
                <a:schemeClr val="accent2"/>
              </a:buClr>
              <a:buSzTx/>
              <a:buFontTx/>
              <a:buNone/>
              <a:defRPr>
                <a:latin typeface="Arial Black" panose="020B0A04020102020204" pitchFamily="34" charset="0"/>
              </a:defRPr>
            </a:lvl4pPr>
            <a:lvl5pPr marL="1828800" lvl="4" indent="0" algn="ctr">
              <a:buClr>
                <a:schemeClr val="accent2"/>
              </a:buClr>
              <a:buSzTx/>
              <a:buFontTx/>
              <a:buNone/>
              <a:defRPr>
                <a:latin typeface="Arial Black" panose="020B0A04020102020204" pitchFamily="34" charset="0"/>
              </a:defRPr>
            </a:lvl5pPr>
          </a:lstStyle>
          <a:p>
            <a:pPr lvl="0"/>
            <a:r>
              <a:rPr dirty="0"/>
              <a:t>Click to edit Master subtitle style</a:t>
            </a:r>
            <a:endParaRPr dirty="0"/>
          </a:p>
        </p:txBody>
      </p:sp>
      <p:sp>
        <p:nvSpPr>
          <p:cNvPr id="11268" name="Date Placeholder 11267"/>
          <p:cNvSpPr>
            <a:spLocks noGrp="1"/>
          </p:cNvSpPr>
          <p:nvPr>
            <p:ph type="dt" sz="half" idx="2"/>
          </p:nvPr>
        </p:nvSpPr>
        <p:spPr>
          <a:xfrm>
            <a:off x="711200" y="6229350"/>
            <a:ext cx="1930400" cy="514350"/>
          </a:xfrm>
          <a:prstGeom prst="rect">
            <a:avLst/>
          </a:prstGeom>
          <a:noFill/>
          <a:ln w="9525">
            <a:noFill/>
          </a:ln>
        </p:spPr>
        <p:txBody>
          <a:bodyPr anchor="b"/>
          <a:lstStyle>
            <a:lvl1pPr>
              <a:defRPr sz="1400">
                <a:solidFill>
                  <a:srgbClr val="5E574E"/>
                </a:solidFill>
                <a:latin typeface="Arial" panose="020B0604020202020204" pitchFamily="34" charset="0"/>
              </a:defRPr>
            </a:lvl1pPr>
          </a:lstStyle>
          <a:p>
            <a:pPr lvl="0">
              <a:spcBef>
                <a:spcPct val="50000"/>
              </a:spcBef>
            </a:pPr>
            <a:endParaRPr lang="en-US">
              <a:latin typeface="Times New Roman" panose="02020603050405020304" pitchFamily="18" charset="0"/>
            </a:endParaRPr>
          </a:p>
        </p:txBody>
      </p:sp>
      <p:sp>
        <p:nvSpPr>
          <p:cNvPr id="11269" name="Footer Placeholder 11268"/>
          <p:cNvSpPr>
            <a:spLocks noGrp="1"/>
          </p:cNvSpPr>
          <p:nvPr>
            <p:ph type="ftr" sz="quarter" idx="3"/>
          </p:nvPr>
        </p:nvSpPr>
        <p:spPr>
          <a:xfrm>
            <a:off x="3149600" y="6229350"/>
            <a:ext cx="2844800" cy="514350"/>
          </a:xfrm>
          <a:prstGeom prst="rect">
            <a:avLst/>
          </a:prstGeom>
          <a:noFill/>
          <a:ln w="9525">
            <a:noFill/>
          </a:ln>
        </p:spPr>
        <p:txBody>
          <a:bodyPr anchor="b"/>
          <a:lstStyle>
            <a:lvl1pPr algn="ctr">
              <a:defRPr sz="1400">
                <a:solidFill>
                  <a:srgbClr val="5E574E"/>
                </a:solidFill>
                <a:latin typeface="Arial" panose="020B0604020202020204" pitchFamily="34" charset="0"/>
              </a:defRPr>
            </a:lvl1pPr>
          </a:lstStyle>
          <a:p>
            <a:pPr>
              <a:spcBef>
                <a:spcPct val="50000"/>
              </a:spcBef>
            </a:pPr>
            <a:r>
              <a:rPr lang="en-US"/>
              <a:t>Lectures on Numerical Methods</a:t>
            </a:r>
            <a:endParaRPr lang="en-US"/>
          </a:p>
        </p:txBody>
      </p:sp>
      <p:sp>
        <p:nvSpPr>
          <p:cNvPr id="11270" name="Slide Number Placeholder 11269"/>
          <p:cNvSpPr>
            <a:spLocks noGrp="1"/>
          </p:cNvSpPr>
          <p:nvPr>
            <p:ph type="sldNum" sz="quarter" idx="4"/>
          </p:nvPr>
        </p:nvSpPr>
        <p:spPr>
          <a:xfrm>
            <a:off x="6604000" y="6229350"/>
            <a:ext cx="1828800" cy="514350"/>
          </a:xfrm>
          <a:prstGeom prst="rect">
            <a:avLst/>
          </a:prstGeom>
          <a:noFill/>
          <a:ln w="9525">
            <a:noFill/>
          </a:ln>
        </p:spPr>
        <p:txBody>
          <a:bodyPr anchor="b"/>
          <a:lstStyle>
            <a:lvl1pPr algn="r">
              <a:defRPr sz="1400">
                <a:solidFill>
                  <a:srgbClr val="5E574E"/>
                </a:solidFill>
                <a:latin typeface="Arial" panose="020B0604020202020204" pitchFamily="34" charset="0"/>
              </a:defRPr>
            </a:lvl1pPr>
          </a:lstStyle>
          <a:p>
            <a:pPr>
              <a:spcBef>
                <a:spcPct val="50000"/>
              </a:spcBef>
            </a:pPr>
            <a:fld id="{9A0DB2DC-4C9A-4742-B13C-FB6460FD3503}" type="slidenum">
              <a:rPr lang="en-US"/>
            </a:fld>
            <a:endParaRPr lang="en-US">
              <a:latin typeface="Times New Roman" panose="02020603050405020304" pitchFamily="18" charset="0"/>
            </a:endParaRPr>
          </a:p>
        </p:txBody>
      </p:sp>
      <p:pic>
        <p:nvPicPr>
          <p:cNvPr id="11271" name="Picture 11270" descr="A:\paint.GIF"/>
          <p:cNvPicPr>
            <a:picLocks noChangeAspect="1"/>
          </p:cNvPicPr>
          <p:nvPr/>
        </p:nvPicPr>
        <p:blipFill>
          <a:blip r:embed="rId2">
            <a:clrChange>
              <a:clrFrom>
                <a:srgbClr val="C0C0C0"/>
              </a:clrFrom>
              <a:clrTo>
                <a:srgbClr val="C0C0C0">
                  <a:alpha val="0"/>
                </a:srgbClr>
              </a:clrTo>
            </a:clrChange>
          </a:blip>
          <a:stretch>
            <a:fillRect/>
          </a:stretch>
        </p:blipFill>
        <p:spPr>
          <a:xfrm>
            <a:off x="914400" y="1828800"/>
            <a:ext cx="8229600" cy="384175"/>
          </a:xfrm>
          <a:prstGeom prst="rect">
            <a:avLst/>
          </a:prstGeom>
          <a:noFill/>
          <a:ln w="9525">
            <a:noFill/>
          </a:ln>
        </p:spPr>
      </p:pic>
    </p:spTree>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Footer Placeholder 4"/>
          <p:cNvSpPr>
            <a:spLocks noGrp="1"/>
          </p:cNvSpPr>
          <p:nvPr>
            <p:ph type="ftr" sz="quarter" idx="11"/>
          </p:nvPr>
        </p:nvSpPr>
        <p:spPr/>
        <p:txBody>
          <a:bodyPr/>
          <a:lstStyle/>
          <a:p>
            <a:pPr lvl="0">
              <a:spcBef>
                <a:spcPct val="50000"/>
              </a:spcBef>
            </a:pPr>
            <a:r>
              <a:rPr lang="en-US"/>
              <a:t>Lectures on Numerical Methods</a:t>
            </a:r>
            <a:endParaRPr lang="en-US"/>
          </a:p>
        </p:txBody>
      </p:sp>
      <p:sp>
        <p:nvSpPr>
          <p:cNvPr id="6" name="Slide Number Placeholder 5"/>
          <p:cNvSpPr>
            <a:spLocks noGrp="1"/>
          </p:cNvSpPr>
          <p:nvPr>
            <p:ph type="sldNum" sz="quarter" idx="12"/>
          </p:nvPr>
        </p:nvSpPr>
        <p:spPr/>
        <p:txBody>
          <a:bodyPr/>
          <a:lstStyle/>
          <a:p>
            <a:pPr lvl="0">
              <a:spcBef>
                <a:spcPct val="50000"/>
              </a:spcBef>
            </a:pPr>
            <a:fld id="{9A0DB2DC-4C9A-4742-B13C-FB6460FD3503}" type="slidenum">
              <a:rPr lang="en-US"/>
            </a:fld>
            <a:endParaRPr lang="en-US">
              <a:latin typeface="Times New Roman" panose="02020603050405020304" pitchFamily="18"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endParaRPr lang="en-US" smtClean="0"/>
          </a:p>
        </p:txBody>
      </p:sp>
      <p:sp>
        <p:nvSpPr>
          <p:cNvPr id="5" name="Footer Placeholder 4"/>
          <p:cNvSpPr>
            <a:spLocks noGrp="1"/>
          </p:cNvSpPr>
          <p:nvPr>
            <p:ph type="ftr" sz="quarter" idx="11"/>
          </p:nvPr>
        </p:nvSpPr>
        <p:spPr/>
        <p:txBody>
          <a:bodyPr/>
          <a:lstStyle/>
          <a:p>
            <a:pPr lvl="0">
              <a:spcBef>
                <a:spcPct val="50000"/>
              </a:spcBef>
            </a:pPr>
            <a:r>
              <a:rPr lang="en-US"/>
              <a:t>Lectures on Numerical Methods</a:t>
            </a:r>
            <a:endParaRPr lang="en-US"/>
          </a:p>
        </p:txBody>
      </p:sp>
      <p:sp>
        <p:nvSpPr>
          <p:cNvPr id="6" name="Slide Number Placeholder 5"/>
          <p:cNvSpPr>
            <a:spLocks noGrp="1"/>
          </p:cNvSpPr>
          <p:nvPr>
            <p:ph type="sldNum" sz="quarter" idx="12"/>
          </p:nvPr>
        </p:nvSpPr>
        <p:spPr/>
        <p:txBody>
          <a:bodyPr/>
          <a:lstStyle/>
          <a:p>
            <a:pPr lvl="0">
              <a:spcBef>
                <a:spcPct val="50000"/>
              </a:spcBef>
            </a:pPr>
            <a:fld id="{9A0DB2DC-4C9A-4742-B13C-FB6460FD3503}" type="slidenum">
              <a:rPr lang="en-US"/>
            </a:fld>
            <a:endParaRPr lang="en-US">
              <a:latin typeface="Times New Roman" panose="02020603050405020304" pitchFamily="18"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07612" cy="49911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28388" y="1066800"/>
            <a:ext cx="4007612" cy="49911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11"/>
          </p:nvPr>
        </p:nvSpPr>
        <p:spPr/>
        <p:txBody>
          <a:bodyPr/>
          <a:lstStyle/>
          <a:p>
            <a:pPr lvl="0">
              <a:spcBef>
                <a:spcPct val="50000"/>
              </a:spcBef>
            </a:pPr>
            <a:r>
              <a:rPr lang="en-US"/>
              <a:t>Lectures on Numerical Methods</a:t>
            </a:r>
            <a:endParaRPr lang="en-US"/>
          </a:p>
        </p:txBody>
      </p:sp>
      <p:sp>
        <p:nvSpPr>
          <p:cNvPr id="7" name="Slide Number Placeholder 6"/>
          <p:cNvSpPr>
            <a:spLocks noGrp="1"/>
          </p:cNvSpPr>
          <p:nvPr>
            <p:ph type="sldNum" sz="quarter" idx="12"/>
          </p:nvPr>
        </p:nvSpPr>
        <p:spPr/>
        <p:txBody>
          <a:bodyPr/>
          <a:lstStyle/>
          <a:p>
            <a:pPr lvl="0">
              <a:spcBef>
                <a:spcPct val="50000"/>
              </a:spcBef>
            </a:pPr>
            <a:fld id="{9A0DB2DC-4C9A-4742-B13C-FB6460FD3503}" type="slidenum">
              <a:rPr lang="en-US"/>
            </a:fld>
            <a:endParaRPr lang="en-US">
              <a:latin typeface="Times New Roman" panose="02020603050405020304" pitchFamily="18"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1"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629841" y="2505075"/>
            <a:ext cx="3868340"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8" name="Footer Placeholder 7"/>
          <p:cNvSpPr>
            <a:spLocks noGrp="1"/>
          </p:cNvSpPr>
          <p:nvPr>
            <p:ph type="ftr" sz="quarter" idx="11"/>
          </p:nvPr>
        </p:nvSpPr>
        <p:spPr/>
        <p:txBody>
          <a:bodyPr/>
          <a:lstStyle/>
          <a:p>
            <a:pPr lvl="0">
              <a:spcBef>
                <a:spcPct val="50000"/>
              </a:spcBef>
            </a:pPr>
            <a:r>
              <a:rPr lang="en-US"/>
              <a:t>Lectures on Numerical Methods</a:t>
            </a:r>
            <a:endParaRPr lang="en-US"/>
          </a:p>
        </p:txBody>
      </p:sp>
      <p:sp>
        <p:nvSpPr>
          <p:cNvPr id="9" name="Slide Number Placeholder 8"/>
          <p:cNvSpPr>
            <a:spLocks noGrp="1"/>
          </p:cNvSpPr>
          <p:nvPr>
            <p:ph type="sldNum" sz="quarter" idx="12"/>
          </p:nvPr>
        </p:nvSpPr>
        <p:spPr/>
        <p:txBody>
          <a:bodyPr/>
          <a:lstStyle/>
          <a:p>
            <a:pPr lvl="0">
              <a:spcBef>
                <a:spcPct val="50000"/>
              </a:spcBef>
            </a:pPr>
            <a:fld id="{9A0DB2DC-4C9A-4742-B13C-FB6460FD3503}" type="slidenum">
              <a:rPr lang="en-US"/>
            </a:fld>
            <a:endParaRPr lang="en-US">
              <a:latin typeface="Times New Roman" panose="02020603050405020304" pitchFamily="18"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pPr lvl="0">
              <a:spcBef>
                <a:spcPct val="50000"/>
              </a:spcBef>
            </a:pPr>
            <a:r>
              <a:rPr lang="en-US"/>
              <a:t>Lectures on Numerical Methods</a:t>
            </a:r>
            <a:endParaRPr lang="en-US"/>
          </a:p>
        </p:txBody>
      </p:sp>
      <p:sp>
        <p:nvSpPr>
          <p:cNvPr id="5" name="Slide Number Placeholder 4"/>
          <p:cNvSpPr>
            <a:spLocks noGrp="1"/>
          </p:cNvSpPr>
          <p:nvPr>
            <p:ph type="sldNum" sz="quarter" idx="12"/>
          </p:nvPr>
        </p:nvSpPr>
        <p:spPr/>
        <p:txBody>
          <a:bodyPr/>
          <a:lstStyle/>
          <a:p>
            <a:pPr lvl="0">
              <a:spcBef>
                <a:spcPct val="50000"/>
              </a:spcBef>
            </a:pPr>
            <a:fld id="{9A0DB2DC-4C9A-4742-B13C-FB6460FD3503}" type="slidenum">
              <a:rPr lang="en-US"/>
            </a:fld>
            <a:endParaRPr lang="en-US">
              <a:latin typeface="Times New Roman" panose="02020603050405020304" pitchFamily="18"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lvl="0">
              <a:spcBef>
                <a:spcPct val="50000"/>
              </a:spcBef>
            </a:pPr>
            <a:r>
              <a:rPr lang="en-US"/>
              <a:t>Lectures on Numerical Methods</a:t>
            </a:r>
            <a:endParaRPr lang="en-US"/>
          </a:p>
        </p:txBody>
      </p:sp>
      <p:sp>
        <p:nvSpPr>
          <p:cNvPr id="4" name="Slide Number Placeholder 3"/>
          <p:cNvSpPr>
            <a:spLocks noGrp="1"/>
          </p:cNvSpPr>
          <p:nvPr>
            <p:ph type="sldNum" sz="quarter" idx="12"/>
          </p:nvPr>
        </p:nvSpPr>
        <p:spPr/>
        <p:txBody>
          <a:bodyPr/>
          <a:lstStyle/>
          <a:p>
            <a:pPr lvl="0">
              <a:spcBef>
                <a:spcPct val="50000"/>
              </a:spcBef>
            </a:pPr>
            <a:fld id="{9A0DB2DC-4C9A-4742-B13C-FB6460FD3503}" type="slidenum">
              <a:rPr lang="en-US"/>
            </a:fld>
            <a:endParaRPr lang="en-US">
              <a:latin typeface="Times New Roman" panose="02020603050405020304" pitchFamily="18"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endParaRPr lang="en-US" smtClean="0"/>
          </a:p>
        </p:txBody>
      </p:sp>
      <p:sp>
        <p:nvSpPr>
          <p:cNvPr id="6" name="Footer Placeholder 5"/>
          <p:cNvSpPr>
            <a:spLocks noGrp="1"/>
          </p:cNvSpPr>
          <p:nvPr>
            <p:ph type="ftr" sz="quarter" idx="11"/>
          </p:nvPr>
        </p:nvSpPr>
        <p:spPr/>
        <p:txBody>
          <a:bodyPr/>
          <a:lstStyle/>
          <a:p>
            <a:pPr lvl="0">
              <a:spcBef>
                <a:spcPct val="50000"/>
              </a:spcBef>
            </a:pPr>
            <a:r>
              <a:rPr lang="en-US"/>
              <a:t>Lectures on Numerical Methods</a:t>
            </a:r>
            <a:endParaRPr lang="en-US"/>
          </a:p>
        </p:txBody>
      </p:sp>
      <p:sp>
        <p:nvSpPr>
          <p:cNvPr id="7" name="Slide Number Placeholder 6"/>
          <p:cNvSpPr>
            <a:spLocks noGrp="1"/>
          </p:cNvSpPr>
          <p:nvPr>
            <p:ph type="sldNum" sz="quarter" idx="12"/>
          </p:nvPr>
        </p:nvSpPr>
        <p:spPr/>
        <p:txBody>
          <a:bodyPr/>
          <a:lstStyle/>
          <a:p>
            <a:pPr lvl="0">
              <a:spcBef>
                <a:spcPct val="50000"/>
              </a:spcBef>
            </a:pPr>
            <a:fld id="{9A0DB2DC-4C9A-4742-B13C-FB6460FD3503}" type="slidenum">
              <a:rPr lang="en-US"/>
            </a:fld>
            <a:endParaRPr lang="en-US">
              <a:latin typeface="Times New Roman" panose="02020603050405020304"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Footer Placeholder 4"/>
          <p:cNvSpPr>
            <a:spLocks noGrp="1"/>
          </p:cNvSpPr>
          <p:nvPr>
            <p:ph type="ftr" sz="quarter" idx="11"/>
          </p:nvPr>
        </p:nvSpPr>
        <p:spPr/>
        <p:txBody>
          <a:bodyPr/>
          <a:lstStyle/>
          <a:p>
            <a:pPr lvl="0">
              <a:spcBef>
                <a:spcPct val="50000"/>
              </a:spcBef>
            </a:pPr>
            <a:r>
              <a:rPr lang="en-US"/>
              <a:t>Lectures on Numerical Methods</a:t>
            </a:r>
            <a:endParaRPr lang="en-US"/>
          </a:p>
        </p:txBody>
      </p:sp>
      <p:sp>
        <p:nvSpPr>
          <p:cNvPr id="6" name="Slide Number Placeholder 5"/>
          <p:cNvSpPr>
            <a:spLocks noGrp="1"/>
          </p:cNvSpPr>
          <p:nvPr>
            <p:ph type="sldNum" sz="quarter" idx="12"/>
          </p:nvPr>
        </p:nvSpPr>
        <p:spPr/>
        <p:txBody>
          <a:bodyPr/>
          <a:lstStyle/>
          <a:p>
            <a:pPr lvl="0">
              <a:spcBef>
                <a:spcPct val="50000"/>
              </a:spcBef>
            </a:pPr>
            <a:fld id="{9A0DB2DC-4C9A-4742-B13C-FB6460FD3503}" type="slidenum">
              <a:rPr lang="en-US"/>
            </a:fld>
            <a:endParaRPr lang="en-US">
              <a:latin typeface="Times New Roman" panose="02020603050405020304" pitchFamily="18"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5"/>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endParaRPr lang="en-US" smtClean="0"/>
          </a:p>
        </p:txBody>
      </p:sp>
      <p:sp>
        <p:nvSpPr>
          <p:cNvPr id="6" name="Footer Placeholder 5"/>
          <p:cNvSpPr>
            <a:spLocks noGrp="1"/>
          </p:cNvSpPr>
          <p:nvPr>
            <p:ph type="ftr" sz="quarter" idx="11"/>
          </p:nvPr>
        </p:nvSpPr>
        <p:spPr/>
        <p:txBody>
          <a:bodyPr/>
          <a:lstStyle/>
          <a:p>
            <a:pPr lvl="0">
              <a:spcBef>
                <a:spcPct val="50000"/>
              </a:spcBef>
            </a:pPr>
            <a:r>
              <a:rPr lang="en-US"/>
              <a:t>Lectures on Numerical Methods</a:t>
            </a:r>
            <a:endParaRPr lang="en-US"/>
          </a:p>
        </p:txBody>
      </p:sp>
      <p:sp>
        <p:nvSpPr>
          <p:cNvPr id="7" name="Slide Number Placeholder 6"/>
          <p:cNvSpPr>
            <a:spLocks noGrp="1"/>
          </p:cNvSpPr>
          <p:nvPr>
            <p:ph type="sldNum" sz="quarter" idx="12"/>
          </p:nvPr>
        </p:nvSpPr>
        <p:spPr/>
        <p:txBody>
          <a:bodyPr/>
          <a:lstStyle/>
          <a:p>
            <a:pPr lvl="0">
              <a:spcBef>
                <a:spcPct val="50000"/>
              </a:spcBef>
            </a:pPr>
            <a:fld id="{9A0DB2DC-4C9A-4742-B13C-FB6460FD3503}" type="slidenum">
              <a:rPr lang="en-US"/>
            </a:fld>
            <a:endParaRPr lang="en-US">
              <a:latin typeface="Times New Roman" panose="02020603050405020304" pitchFamily="18" charset="0"/>
            </a:endParaRPr>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Footer Placeholder 4"/>
          <p:cNvSpPr>
            <a:spLocks noGrp="1"/>
          </p:cNvSpPr>
          <p:nvPr>
            <p:ph type="ftr" sz="quarter" idx="11"/>
          </p:nvPr>
        </p:nvSpPr>
        <p:spPr/>
        <p:txBody>
          <a:bodyPr/>
          <a:lstStyle/>
          <a:p>
            <a:pPr lvl="0">
              <a:spcBef>
                <a:spcPct val="50000"/>
              </a:spcBef>
            </a:pPr>
            <a:r>
              <a:rPr lang="en-US"/>
              <a:t>Lectures on Numerical Methods</a:t>
            </a:r>
            <a:endParaRPr lang="en-US"/>
          </a:p>
        </p:txBody>
      </p:sp>
      <p:sp>
        <p:nvSpPr>
          <p:cNvPr id="6" name="Slide Number Placeholder 5"/>
          <p:cNvSpPr>
            <a:spLocks noGrp="1"/>
          </p:cNvSpPr>
          <p:nvPr>
            <p:ph type="sldNum" sz="quarter" idx="12"/>
          </p:nvPr>
        </p:nvSpPr>
        <p:spPr/>
        <p:txBody>
          <a:bodyPr/>
          <a:lstStyle/>
          <a:p>
            <a:pPr lvl="0">
              <a:spcBef>
                <a:spcPct val="50000"/>
              </a:spcBef>
            </a:pPr>
            <a:fld id="{9A0DB2DC-4C9A-4742-B13C-FB6460FD3503}" type="slidenum">
              <a:rPr lang="en-US"/>
            </a:fld>
            <a:endParaRPr lang="en-US">
              <a:latin typeface="Times New Roman" panose="02020603050405020304" pitchFamily="18"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228600"/>
            <a:ext cx="2057400" cy="5829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06400" y="228600"/>
            <a:ext cx="6052930" cy="582930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Footer Placeholder 4"/>
          <p:cNvSpPr>
            <a:spLocks noGrp="1"/>
          </p:cNvSpPr>
          <p:nvPr>
            <p:ph type="ftr" sz="quarter" idx="11"/>
          </p:nvPr>
        </p:nvSpPr>
        <p:spPr/>
        <p:txBody>
          <a:bodyPr/>
          <a:lstStyle/>
          <a:p>
            <a:pPr lvl="0">
              <a:spcBef>
                <a:spcPct val="50000"/>
              </a:spcBef>
            </a:pPr>
            <a:r>
              <a:rPr lang="en-US"/>
              <a:t>Lectures on Numerical Methods</a:t>
            </a:r>
            <a:endParaRPr lang="en-US"/>
          </a:p>
        </p:txBody>
      </p:sp>
      <p:sp>
        <p:nvSpPr>
          <p:cNvPr id="6" name="Slide Number Placeholder 5"/>
          <p:cNvSpPr>
            <a:spLocks noGrp="1"/>
          </p:cNvSpPr>
          <p:nvPr>
            <p:ph type="sldNum" sz="quarter" idx="12"/>
          </p:nvPr>
        </p:nvSpPr>
        <p:spPr/>
        <p:txBody>
          <a:bodyPr/>
          <a:lstStyle/>
          <a:p>
            <a:pPr lvl="0">
              <a:spcBef>
                <a:spcPct val="50000"/>
              </a:spcBef>
            </a:pPr>
            <a:fld id="{9A0DB2DC-4C9A-4742-B13C-FB6460FD3503}" type="slidenum">
              <a:rPr lang="en-US"/>
            </a:fld>
            <a:endParaRPr lang="en-US">
              <a:latin typeface="Times New Roman" panose="02020603050405020304"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endParaRPr lang="en-US" smtClean="0"/>
          </a:p>
        </p:txBody>
      </p:sp>
      <p:sp>
        <p:nvSpPr>
          <p:cNvPr id="5" name="Footer Placeholder 4"/>
          <p:cNvSpPr>
            <a:spLocks noGrp="1"/>
          </p:cNvSpPr>
          <p:nvPr>
            <p:ph type="ftr" sz="quarter" idx="11"/>
          </p:nvPr>
        </p:nvSpPr>
        <p:spPr/>
        <p:txBody>
          <a:bodyPr/>
          <a:lstStyle/>
          <a:p>
            <a:pPr lvl="0">
              <a:spcBef>
                <a:spcPct val="50000"/>
              </a:spcBef>
            </a:pPr>
            <a:r>
              <a:rPr lang="en-US"/>
              <a:t>Lectures on Numerical Methods</a:t>
            </a:r>
            <a:endParaRPr lang="en-US"/>
          </a:p>
        </p:txBody>
      </p:sp>
      <p:sp>
        <p:nvSpPr>
          <p:cNvPr id="6" name="Slide Number Placeholder 5"/>
          <p:cNvSpPr>
            <a:spLocks noGrp="1"/>
          </p:cNvSpPr>
          <p:nvPr>
            <p:ph type="sldNum" sz="quarter" idx="12"/>
          </p:nvPr>
        </p:nvSpPr>
        <p:spPr/>
        <p:txBody>
          <a:bodyPr/>
          <a:lstStyle/>
          <a:p>
            <a:pPr lvl="0">
              <a:spcBef>
                <a:spcPct val="50000"/>
              </a:spcBef>
            </a:pPr>
            <a:fld id="{9A0DB2DC-4C9A-4742-B13C-FB6460FD3503}" type="slidenum">
              <a:rPr lang="en-US"/>
            </a:fld>
            <a:endParaRPr lang="en-US">
              <a:latin typeface="Times New Roman" panose="02020603050405020304" pitchFamily="18"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07612" cy="49911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28388" y="1066800"/>
            <a:ext cx="4007612" cy="49911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11"/>
          </p:nvPr>
        </p:nvSpPr>
        <p:spPr/>
        <p:txBody>
          <a:bodyPr/>
          <a:lstStyle/>
          <a:p>
            <a:pPr lvl="0">
              <a:spcBef>
                <a:spcPct val="50000"/>
              </a:spcBef>
            </a:pPr>
            <a:r>
              <a:rPr lang="en-US"/>
              <a:t>Lectures on Numerical Methods</a:t>
            </a:r>
            <a:endParaRPr lang="en-US"/>
          </a:p>
        </p:txBody>
      </p:sp>
      <p:sp>
        <p:nvSpPr>
          <p:cNvPr id="7" name="Slide Number Placeholder 6"/>
          <p:cNvSpPr>
            <a:spLocks noGrp="1"/>
          </p:cNvSpPr>
          <p:nvPr>
            <p:ph type="sldNum" sz="quarter" idx="12"/>
          </p:nvPr>
        </p:nvSpPr>
        <p:spPr/>
        <p:txBody>
          <a:bodyPr/>
          <a:lstStyle/>
          <a:p>
            <a:pPr lvl="0">
              <a:spcBef>
                <a:spcPct val="50000"/>
              </a:spcBef>
            </a:pPr>
            <a:fld id="{9A0DB2DC-4C9A-4742-B13C-FB6460FD3503}" type="slidenum">
              <a:rPr lang="en-US"/>
            </a:fld>
            <a:endParaRPr lang="en-US">
              <a:latin typeface="Times New Roman" panose="02020603050405020304" pitchFamily="18"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1"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629841" y="2505075"/>
            <a:ext cx="3868340"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8" name="Footer Placeholder 7"/>
          <p:cNvSpPr>
            <a:spLocks noGrp="1"/>
          </p:cNvSpPr>
          <p:nvPr>
            <p:ph type="ftr" sz="quarter" idx="11"/>
          </p:nvPr>
        </p:nvSpPr>
        <p:spPr/>
        <p:txBody>
          <a:bodyPr/>
          <a:lstStyle/>
          <a:p>
            <a:pPr lvl="0">
              <a:spcBef>
                <a:spcPct val="50000"/>
              </a:spcBef>
            </a:pPr>
            <a:r>
              <a:rPr lang="en-US"/>
              <a:t>Lectures on Numerical Methods</a:t>
            </a:r>
            <a:endParaRPr lang="en-US"/>
          </a:p>
        </p:txBody>
      </p:sp>
      <p:sp>
        <p:nvSpPr>
          <p:cNvPr id="9" name="Slide Number Placeholder 8"/>
          <p:cNvSpPr>
            <a:spLocks noGrp="1"/>
          </p:cNvSpPr>
          <p:nvPr>
            <p:ph type="sldNum" sz="quarter" idx="12"/>
          </p:nvPr>
        </p:nvSpPr>
        <p:spPr/>
        <p:txBody>
          <a:bodyPr/>
          <a:lstStyle/>
          <a:p>
            <a:pPr lvl="0">
              <a:spcBef>
                <a:spcPct val="50000"/>
              </a:spcBef>
            </a:pPr>
            <a:fld id="{9A0DB2DC-4C9A-4742-B13C-FB6460FD3503}" type="slidenum">
              <a:rPr lang="en-US"/>
            </a:fld>
            <a:endParaRPr lang="en-US">
              <a:latin typeface="Times New Roman" panose="02020603050405020304" pitchFamily="18"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pPr lvl="0">
              <a:spcBef>
                <a:spcPct val="50000"/>
              </a:spcBef>
            </a:pPr>
            <a:r>
              <a:rPr lang="en-US"/>
              <a:t>Lectures on Numerical Methods</a:t>
            </a:r>
            <a:endParaRPr lang="en-US"/>
          </a:p>
        </p:txBody>
      </p:sp>
      <p:sp>
        <p:nvSpPr>
          <p:cNvPr id="5" name="Slide Number Placeholder 4"/>
          <p:cNvSpPr>
            <a:spLocks noGrp="1"/>
          </p:cNvSpPr>
          <p:nvPr>
            <p:ph type="sldNum" sz="quarter" idx="12"/>
          </p:nvPr>
        </p:nvSpPr>
        <p:spPr/>
        <p:txBody>
          <a:bodyPr/>
          <a:lstStyle/>
          <a:p>
            <a:pPr lvl="0">
              <a:spcBef>
                <a:spcPct val="50000"/>
              </a:spcBef>
            </a:pPr>
            <a:fld id="{9A0DB2DC-4C9A-4742-B13C-FB6460FD3503}" type="slidenum">
              <a:rPr lang="en-US"/>
            </a:fld>
            <a:endParaRPr lang="en-US">
              <a:latin typeface="Times New Roman" panose="02020603050405020304" pitchFamily="18"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lvl="0">
              <a:spcBef>
                <a:spcPct val="50000"/>
              </a:spcBef>
            </a:pPr>
            <a:r>
              <a:rPr lang="en-US"/>
              <a:t>Lectures on Numerical Methods</a:t>
            </a:r>
            <a:endParaRPr lang="en-US"/>
          </a:p>
        </p:txBody>
      </p:sp>
      <p:sp>
        <p:nvSpPr>
          <p:cNvPr id="4" name="Slide Number Placeholder 3"/>
          <p:cNvSpPr>
            <a:spLocks noGrp="1"/>
          </p:cNvSpPr>
          <p:nvPr>
            <p:ph type="sldNum" sz="quarter" idx="12"/>
          </p:nvPr>
        </p:nvSpPr>
        <p:spPr/>
        <p:txBody>
          <a:bodyPr/>
          <a:lstStyle/>
          <a:p>
            <a:pPr lvl="0">
              <a:spcBef>
                <a:spcPct val="50000"/>
              </a:spcBef>
            </a:pPr>
            <a:fld id="{9A0DB2DC-4C9A-4742-B13C-FB6460FD3503}" type="slidenum">
              <a:rPr lang="en-US"/>
            </a:fld>
            <a:endParaRPr lang="en-US">
              <a:latin typeface="Times New Roman" panose="02020603050405020304" pitchFamily="18"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endParaRPr lang="en-US" smtClean="0"/>
          </a:p>
        </p:txBody>
      </p:sp>
      <p:sp>
        <p:nvSpPr>
          <p:cNvPr id="6" name="Footer Placeholder 5"/>
          <p:cNvSpPr>
            <a:spLocks noGrp="1"/>
          </p:cNvSpPr>
          <p:nvPr>
            <p:ph type="ftr" sz="quarter" idx="11"/>
          </p:nvPr>
        </p:nvSpPr>
        <p:spPr/>
        <p:txBody>
          <a:bodyPr/>
          <a:lstStyle/>
          <a:p>
            <a:pPr lvl="0">
              <a:spcBef>
                <a:spcPct val="50000"/>
              </a:spcBef>
            </a:pPr>
            <a:r>
              <a:rPr lang="en-US"/>
              <a:t>Lectures on Numerical Methods</a:t>
            </a:r>
            <a:endParaRPr lang="en-US"/>
          </a:p>
        </p:txBody>
      </p:sp>
      <p:sp>
        <p:nvSpPr>
          <p:cNvPr id="7" name="Slide Number Placeholder 6"/>
          <p:cNvSpPr>
            <a:spLocks noGrp="1"/>
          </p:cNvSpPr>
          <p:nvPr>
            <p:ph type="sldNum" sz="quarter" idx="12"/>
          </p:nvPr>
        </p:nvSpPr>
        <p:spPr/>
        <p:txBody>
          <a:bodyPr/>
          <a:lstStyle/>
          <a:p>
            <a:pPr lvl="0">
              <a:spcBef>
                <a:spcPct val="50000"/>
              </a:spcBef>
            </a:pPr>
            <a:fld id="{9A0DB2DC-4C9A-4742-B13C-FB6460FD3503}" type="slidenum">
              <a:rPr lang="en-US"/>
            </a:fld>
            <a:endParaRPr lang="en-US">
              <a:latin typeface="Times New Roman" panose="02020603050405020304" pitchFamily="18"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5"/>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endParaRPr lang="en-US" smtClean="0"/>
          </a:p>
        </p:txBody>
      </p:sp>
      <p:sp>
        <p:nvSpPr>
          <p:cNvPr id="6" name="Footer Placeholder 5"/>
          <p:cNvSpPr>
            <a:spLocks noGrp="1"/>
          </p:cNvSpPr>
          <p:nvPr>
            <p:ph type="ftr" sz="quarter" idx="11"/>
          </p:nvPr>
        </p:nvSpPr>
        <p:spPr/>
        <p:txBody>
          <a:bodyPr/>
          <a:lstStyle/>
          <a:p>
            <a:pPr lvl="0">
              <a:spcBef>
                <a:spcPct val="50000"/>
              </a:spcBef>
            </a:pPr>
            <a:r>
              <a:rPr lang="en-US"/>
              <a:t>Lectures on Numerical Methods</a:t>
            </a:r>
            <a:endParaRPr lang="en-US"/>
          </a:p>
        </p:txBody>
      </p:sp>
      <p:sp>
        <p:nvSpPr>
          <p:cNvPr id="7" name="Slide Number Placeholder 6"/>
          <p:cNvSpPr>
            <a:spLocks noGrp="1"/>
          </p:cNvSpPr>
          <p:nvPr>
            <p:ph type="sldNum" sz="quarter" idx="12"/>
          </p:nvPr>
        </p:nvSpPr>
        <p:spPr/>
        <p:txBody>
          <a:bodyPr/>
          <a:lstStyle/>
          <a:p>
            <a:pPr lvl="0">
              <a:spcBef>
                <a:spcPct val="50000"/>
              </a:spcBef>
            </a:pPr>
            <a:fld id="{9A0DB2DC-4C9A-4742-B13C-FB6460FD3503}" type="slidenum">
              <a:rPr lang="en-US"/>
            </a:fld>
            <a:endParaRPr lang="en-US">
              <a:latin typeface="Times New Roman" panose="02020603050405020304" pitchFamily="18" charset="0"/>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audio" Target="../media/audio1.wav"/><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3" Type="http://schemas.openxmlformats.org/officeDocument/2006/relationships/theme" Target="../theme/theme2.xml"/><Relationship Id="rId12" Type="http://schemas.openxmlformats.org/officeDocument/2006/relationships/audio" Target="../media/audio1.wav"/><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a:outerShdw dist="107763" dir="2699999" algn="ctr" rotWithShape="0">
            <a:srgbClr val="020000"/>
          </a:outerShdw>
        </a:effectLst>
      </p:bgPr>
    </p:bg>
    <p:spTree>
      <p:nvGrpSpPr>
        <p:cNvPr id="1" name=""/>
        <p:cNvGrpSpPr/>
        <p:nvPr/>
      </p:nvGrpSpPr>
      <p:grpSpPr/>
      <p:sp>
        <p:nvSpPr>
          <p:cNvPr id="10242" name="Title 10241"/>
          <p:cNvSpPr>
            <a:spLocks noGrp="1"/>
          </p:cNvSpPr>
          <p:nvPr>
            <p:ph type="title"/>
          </p:nvPr>
        </p:nvSpPr>
        <p:spPr>
          <a:xfrm>
            <a:off x="406400" y="228600"/>
            <a:ext cx="8204200" cy="609600"/>
          </a:xfrm>
          <a:prstGeom prst="rect">
            <a:avLst/>
          </a:prstGeom>
          <a:solidFill>
            <a:srgbClr val="00FFFF"/>
          </a:solidFill>
          <a:ln w="9525">
            <a:noFill/>
          </a:ln>
          <a:effectLst>
            <a:outerShdw dist="107763" dir="2699999" algn="ctr" rotWithShape="0">
              <a:srgbClr val="808080"/>
            </a:outerShdw>
          </a:effectLst>
        </p:spPr>
        <p:txBody>
          <a:bodyPr/>
          <a:p>
            <a:pPr lvl="0"/>
            <a:r>
              <a:rPr dirty="0"/>
              <a:t>Click to edit Master title style</a:t>
            </a:r>
            <a:endParaRPr dirty="0"/>
          </a:p>
        </p:txBody>
      </p:sp>
      <p:sp>
        <p:nvSpPr>
          <p:cNvPr id="10243" name="Text Placeholder 10242"/>
          <p:cNvSpPr>
            <a:spLocks noGrp="1"/>
          </p:cNvSpPr>
          <p:nvPr>
            <p:ph type="body" idx="1"/>
          </p:nvPr>
        </p:nvSpPr>
        <p:spPr>
          <a:xfrm>
            <a:off x="457200" y="1066800"/>
            <a:ext cx="8178800" cy="4991100"/>
          </a:xfrm>
          <a:prstGeom prst="rect">
            <a:avLst/>
          </a:prstGeom>
          <a:noFill/>
          <a:ln w="9525">
            <a:noFill/>
          </a:ln>
        </p:spPr>
        <p:txBody>
          <a:bodyPr/>
          <a:p>
            <a:pPr lvl="0"/>
            <a:r>
              <a:rPr dirty="0"/>
              <a:t>Click to edit Master text styles</a:t>
            </a:r>
            <a:endParaRPr dirty="0"/>
          </a:p>
          <a:p>
            <a:pPr lvl="1"/>
            <a:r>
              <a:rPr dirty="0"/>
              <a:t>Second level</a:t>
            </a:r>
            <a:endParaRPr dirty="0"/>
          </a:p>
          <a:p>
            <a:pPr lvl="2"/>
            <a:r>
              <a:rPr dirty="0"/>
              <a:t>Third level</a:t>
            </a:r>
            <a:endParaRPr dirty="0"/>
          </a:p>
          <a:p>
            <a:pPr lvl="3"/>
            <a:r>
              <a:rPr dirty="0"/>
              <a:t>Fourth level</a:t>
            </a:r>
            <a:endParaRPr dirty="0"/>
          </a:p>
          <a:p>
            <a:pPr lvl="4"/>
            <a:r>
              <a:rPr dirty="0"/>
              <a:t>Fifth level</a:t>
            </a:r>
            <a:endParaRPr dirty="0"/>
          </a:p>
        </p:txBody>
      </p:sp>
      <p:sp>
        <p:nvSpPr>
          <p:cNvPr id="10245" name="Footer Placeholder 10244"/>
          <p:cNvSpPr>
            <a:spLocks noGrp="1"/>
          </p:cNvSpPr>
          <p:nvPr>
            <p:ph type="ftr" sz="quarter" idx="3"/>
          </p:nvPr>
        </p:nvSpPr>
        <p:spPr>
          <a:xfrm>
            <a:off x="3124200" y="6229350"/>
            <a:ext cx="2895600" cy="457200"/>
          </a:xfrm>
          <a:prstGeom prst="rect">
            <a:avLst/>
          </a:prstGeom>
          <a:noFill/>
          <a:ln w="9525">
            <a:noFill/>
          </a:ln>
        </p:spPr>
        <p:txBody>
          <a:bodyPr anchor="b"/>
          <a:lstStyle>
            <a:lvl1pPr algn="ctr">
              <a:defRPr sz="1400">
                <a:solidFill>
                  <a:schemeClr val="bg2"/>
                </a:solidFill>
                <a:latin typeface="Arial" panose="020B0604020202020204" pitchFamily="34" charset="0"/>
              </a:defRPr>
            </a:lvl1pPr>
          </a:lstStyle>
          <a:p>
            <a:pPr lvl="0">
              <a:spcBef>
                <a:spcPct val="50000"/>
              </a:spcBef>
            </a:pPr>
            <a:r>
              <a:rPr lang="en-US"/>
              <a:t>Lectures on Numerical Methods</a:t>
            </a:r>
            <a:endParaRPr lang="en-US"/>
          </a:p>
        </p:txBody>
      </p:sp>
      <p:sp>
        <p:nvSpPr>
          <p:cNvPr id="10246" name="Slide Number Placeholder 10245"/>
          <p:cNvSpPr>
            <a:spLocks noGrp="1"/>
          </p:cNvSpPr>
          <p:nvPr>
            <p:ph type="sldNum" sz="quarter" idx="4"/>
          </p:nvPr>
        </p:nvSpPr>
        <p:spPr>
          <a:xfrm>
            <a:off x="6731000" y="6229350"/>
            <a:ext cx="1905000" cy="457200"/>
          </a:xfrm>
          <a:prstGeom prst="rect">
            <a:avLst/>
          </a:prstGeom>
          <a:noFill/>
          <a:ln w="9525">
            <a:noFill/>
          </a:ln>
        </p:spPr>
        <p:txBody>
          <a:bodyPr anchor="b"/>
          <a:lstStyle>
            <a:lvl1pPr algn="r">
              <a:defRPr sz="1400">
                <a:solidFill>
                  <a:schemeClr val="bg2"/>
                </a:solidFill>
                <a:latin typeface="Arial" panose="020B0604020202020204" pitchFamily="34" charset="0"/>
              </a:defRPr>
            </a:lvl1pPr>
          </a:lstStyle>
          <a:p>
            <a:pPr lvl="0">
              <a:spcBef>
                <a:spcPct val="50000"/>
              </a:spcBef>
            </a:pPr>
            <a:fld id="{9A0DB2DC-4C9A-4742-B13C-FB6460FD3503}" type="slidenum">
              <a:rPr lang="en-US"/>
            </a:fld>
            <a:endParaRPr lang="en-US">
              <a:latin typeface="Times New Roman" panose="02020603050405020304" pitchFamily="18" charset="0"/>
            </a:endParaRPr>
          </a:p>
        </p:txBody>
      </p:sp>
      <p:sp>
        <p:nvSpPr>
          <p:cNvPr id="10248" name="Action Button: Back or Previous 10247">
            <a:hlinkClick r:id="" action="ppaction://hlinkshowjump?jump=previousslide">
              <a:snd r:embed="rId12" name="TYPE.WAV"/>
            </a:hlinkClick>
          </p:cNvPr>
          <p:cNvSpPr>
            <a:spLocks noChangeAspect="1"/>
          </p:cNvSpPr>
          <p:nvPr/>
        </p:nvSpPr>
        <p:spPr>
          <a:xfrm>
            <a:off x="685800" y="6324600"/>
            <a:ext cx="274638" cy="274638"/>
          </a:xfrm>
          <a:prstGeom prst="actionButtonBackPrevious">
            <a:avLst/>
          </a:prstGeom>
          <a:solidFill>
            <a:schemeClr val="accent1"/>
          </a:solidFill>
          <a:ln w="12700" cap="sq" cmpd="sng">
            <a:solidFill>
              <a:schemeClr val="tx1"/>
            </a:solidFill>
            <a:prstDash val="solid"/>
            <a:miter/>
            <a:headEnd type="none" w="sm" len="sm"/>
            <a:tailEnd type="none" w="sm" len="sm"/>
          </a:ln>
        </p:spPr>
        <p:txBody>
          <a:bodyPr/>
          <a:p>
            <a:endParaRPr lang="en-US"/>
          </a:p>
        </p:txBody>
      </p:sp>
      <p:sp>
        <p:nvSpPr>
          <p:cNvPr id="10249" name="Action Button: Forward or Next 10248">
            <a:hlinkClick r:id="" action="ppaction://hlinkshowjump?jump=nextslide">
              <a:snd r:embed="rId12" name="TYPE.WAV"/>
            </a:hlinkClick>
          </p:cNvPr>
          <p:cNvSpPr/>
          <p:nvPr/>
        </p:nvSpPr>
        <p:spPr>
          <a:xfrm>
            <a:off x="1066800" y="6324600"/>
            <a:ext cx="274638" cy="274638"/>
          </a:xfrm>
          <a:prstGeom prst="actionButtonForwardNext">
            <a:avLst/>
          </a:prstGeom>
          <a:solidFill>
            <a:schemeClr val="accent1"/>
          </a:solidFill>
          <a:ln w="12700" cap="sq" cmpd="sng">
            <a:solidFill>
              <a:schemeClr val="tx1"/>
            </a:solidFill>
            <a:prstDash val="solid"/>
            <a:miter/>
            <a:headEnd type="none" w="sm" len="sm"/>
            <a:tailEnd type="none" w="sm" len="sm"/>
          </a:ln>
        </p:spPr>
        <p:txBody>
          <a:bodyPr/>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marL="0" lvl="0" indent="0" algn="l" defTabSz="914400" rtl="0" eaLnBrk="0" fontAlgn="base" latinLnBrk="0" hangingPunct="0">
        <a:lnSpc>
          <a:spcPct val="100000"/>
        </a:lnSpc>
        <a:spcBef>
          <a:spcPct val="0"/>
        </a:spcBef>
        <a:spcAft>
          <a:spcPct val="0"/>
        </a:spcAft>
        <a:buNone/>
        <a:defRPr sz="3200" b="0" i="0" u="none" kern="1200" baseline="0">
          <a:solidFill>
            <a:schemeClr val="tx2"/>
          </a:solidFill>
          <a:latin typeface="+mj-lt"/>
          <a:ea typeface="+mj-ea"/>
          <a:cs typeface="+mj-cs"/>
        </a:defRPr>
      </a:lvl1pPr>
    </p:titleStyle>
    <p:bodyStyle>
      <a:lvl1pPr marL="284480" lvl="0" indent="-284480" algn="l" defTabSz="914400" rtl="0" eaLnBrk="0" fontAlgn="base" latinLnBrk="0" hangingPunct="0">
        <a:lnSpc>
          <a:spcPct val="100000"/>
        </a:lnSpc>
        <a:spcBef>
          <a:spcPct val="20000"/>
        </a:spcBef>
        <a:spcAft>
          <a:spcPct val="0"/>
        </a:spcAft>
        <a:buClr>
          <a:schemeClr val="accent2"/>
        </a:buClr>
        <a:buFont typeface="Monotype Sorts" pitchFamily="2" charset="2"/>
        <a:buChar char="z"/>
        <a:defRPr sz="3200" b="0" i="0" u="none" kern="1200" baseline="0">
          <a:solidFill>
            <a:schemeClr val="tx1"/>
          </a:solidFill>
          <a:latin typeface="+mn-lt"/>
          <a:ea typeface="+mn-ea"/>
          <a:cs typeface="+mn-cs"/>
        </a:defRPr>
      </a:lvl1pPr>
      <a:lvl2pPr marL="570230" lvl="1" indent="-171450" algn="l" defTabSz="914400" rtl="0" eaLnBrk="0" fontAlgn="base" latinLnBrk="0" hangingPunct="0">
        <a:lnSpc>
          <a:spcPct val="100000"/>
        </a:lnSpc>
        <a:spcBef>
          <a:spcPct val="20000"/>
        </a:spcBef>
        <a:spcAft>
          <a:spcPct val="0"/>
        </a:spcAft>
        <a:buClr>
          <a:schemeClr val="accent2"/>
        </a:buClr>
        <a:buFont typeface="Monotype Sorts" pitchFamily="2" charset="2"/>
        <a:buChar char="ç"/>
        <a:defRPr sz="1800" b="0" i="0" u="none" kern="1200" baseline="0">
          <a:solidFill>
            <a:schemeClr val="tx1"/>
          </a:solidFill>
          <a:latin typeface="Arial" panose="020B0604020202020204" pitchFamily="34" charset="0"/>
          <a:ea typeface="+mn-ea"/>
          <a:cs typeface="+mn-cs"/>
        </a:defRPr>
      </a:lvl2pPr>
      <a:lvl3pPr marL="1143000" lvl="2" indent="-228600" algn="l" defTabSz="914400" rtl="0" eaLnBrk="0" fontAlgn="base" latinLnBrk="0" hangingPunct="0">
        <a:lnSpc>
          <a:spcPct val="100000"/>
        </a:lnSpc>
        <a:spcBef>
          <a:spcPct val="20000"/>
        </a:spcBef>
        <a:spcAft>
          <a:spcPct val="0"/>
        </a:spcAft>
        <a:buClr>
          <a:schemeClr val="accent2"/>
        </a:buClr>
        <a:buFontTx/>
        <a:buChar char="•"/>
        <a:defRPr sz="1800" b="0" i="0" u="none" kern="1200" baseline="0">
          <a:solidFill>
            <a:schemeClr val="tx1"/>
          </a:solidFill>
          <a:latin typeface="Arial" panose="020B0604020202020204" pitchFamily="34" charset="0"/>
          <a:ea typeface="+mn-ea"/>
          <a:cs typeface="+mn-cs"/>
        </a:defRPr>
      </a:lvl3pPr>
      <a:lvl4pPr marL="1600200" lvl="3" indent="-228600" algn="l" defTabSz="914400" rtl="0" eaLnBrk="0" fontAlgn="base" latinLnBrk="0" hangingPunct="0">
        <a:lnSpc>
          <a:spcPct val="100000"/>
        </a:lnSpc>
        <a:spcBef>
          <a:spcPct val="20000"/>
        </a:spcBef>
        <a:spcAft>
          <a:spcPct val="0"/>
        </a:spcAft>
        <a:buClr>
          <a:schemeClr val="accent2"/>
        </a:buClr>
        <a:buFontTx/>
        <a:buChar char="•"/>
        <a:defRPr sz="1600" b="0" i="0" u="none" kern="1200" baseline="0">
          <a:solidFill>
            <a:schemeClr val="tx1"/>
          </a:solidFill>
          <a:latin typeface="Tahoma" panose="020B0604030504040204" pitchFamily="34" charset="0"/>
          <a:ea typeface="+mn-ea"/>
          <a:cs typeface="+mn-cs"/>
        </a:defRPr>
      </a:lvl4pPr>
      <a:lvl5pPr marL="2057400" lvl="4" indent="-228600" algn="l" defTabSz="914400" rtl="0" eaLnBrk="0" fontAlgn="base" latinLnBrk="0" hangingPunct="0">
        <a:lnSpc>
          <a:spcPct val="100000"/>
        </a:lnSpc>
        <a:spcBef>
          <a:spcPct val="20000"/>
        </a:spcBef>
        <a:spcAft>
          <a:spcPct val="0"/>
        </a:spcAft>
        <a:buClr>
          <a:schemeClr val="accent2"/>
        </a:buClr>
        <a:buFontTx/>
        <a:buChar char="–"/>
        <a:defRPr sz="1600" b="0" i="0" u="none" kern="1200" baseline="0">
          <a:solidFill>
            <a:schemeClr val="tx1"/>
          </a:solidFill>
          <a:latin typeface="Tahoma" panose="020B0604030504040204" pitchFamily="34" charset="0"/>
          <a:ea typeface="+mn-ea"/>
          <a:cs typeface="+mn-cs"/>
        </a:defRPr>
      </a:lvl5pPr>
      <a:lvl6pPr marL="2514600" lvl="5" indent="-228600" algn="l" defTabSz="914400" rtl="0" eaLnBrk="0" fontAlgn="base" latinLnBrk="0" hangingPunct="0">
        <a:lnSpc>
          <a:spcPct val="100000"/>
        </a:lnSpc>
        <a:spcBef>
          <a:spcPct val="20000"/>
        </a:spcBef>
        <a:spcAft>
          <a:spcPct val="0"/>
        </a:spcAft>
        <a:buClr>
          <a:schemeClr val="accent2"/>
        </a:buClr>
        <a:buFontTx/>
        <a:buChar char="–"/>
        <a:defRPr sz="1600" b="0" i="0" u="none" kern="1200" baseline="0">
          <a:solidFill>
            <a:schemeClr val="tx1"/>
          </a:solidFill>
          <a:latin typeface="Tahoma" panose="020B0604030504040204" pitchFamily="34" charset="0"/>
          <a:ea typeface="+mn-ea"/>
          <a:cs typeface="+mn-cs"/>
        </a:defRPr>
      </a:lvl6pPr>
      <a:lvl7pPr marL="2971800" lvl="6" indent="-228600" algn="l" defTabSz="914400" rtl="0" eaLnBrk="0" fontAlgn="base" latinLnBrk="0" hangingPunct="0">
        <a:lnSpc>
          <a:spcPct val="100000"/>
        </a:lnSpc>
        <a:spcBef>
          <a:spcPct val="20000"/>
        </a:spcBef>
        <a:spcAft>
          <a:spcPct val="0"/>
        </a:spcAft>
        <a:buClr>
          <a:schemeClr val="accent2"/>
        </a:buClr>
        <a:buFontTx/>
        <a:buChar char="–"/>
        <a:defRPr sz="1600" b="0" i="0" u="none" kern="1200" baseline="0">
          <a:solidFill>
            <a:schemeClr val="tx1"/>
          </a:solidFill>
          <a:latin typeface="Tahoma" panose="020B0604030504040204" pitchFamily="34" charset="0"/>
          <a:ea typeface="+mn-ea"/>
          <a:cs typeface="+mn-cs"/>
        </a:defRPr>
      </a:lvl7pPr>
      <a:lvl8pPr marL="3429000" lvl="7" indent="-228600" algn="l" defTabSz="914400" rtl="0" eaLnBrk="0" fontAlgn="base" latinLnBrk="0" hangingPunct="0">
        <a:lnSpc>
          <a:spcPct val="100000"/>
        </a:lnSpc>
        <a:spcBef>
          <a:spcPct val="20000"/>
        </a:spcBef>
        <a:spcAft>
          <a:spcPct val="0"/>
        </a:spcAft>
        <a:buClr>
          <a:schemeClr val="accent2"/>
        </a:buClr>
        <a:buFontTx/>
        <a:buChar char="–"/>
        <a:defRPr sz="1600" b="0" i="0" u="none" kern="1200" baseline="0">
          <a:solidFill>
            <a:schemeClr val="tx1"/>
          </a:solidFill>
          <a:latin typeface="Tahoma" panose="020B0604030504040204" pitchFamily="34" charset="0"/>
          <a:ea typeface="+mn-ea"/>
          <a:cs typeface="+mn-cs"/>
        </a:defRPr>
      </a:lvl8pPr>
      <a:lvl9pPr marL="3886200" lvl="8" indent="-228600" algn="l" defTabSz="914400" rtl="0" eaLnBrk="0" fontAlgn="base" latinLnBrk="0" hangingPunct="0">
        <a:lnSpc>
          <a:spcPct val="100000"/>
        </a:lnSpc>
        <a:spcBef>
          <a:spcPct val="20000"/>
        </a:spcBef>
        <a:spcAft>
          <a:spcPct val="0"/>
        </a:spcAft>
        <a:buClr>
          <a:schemeClr val="accent2"/>
        </a:buClr>
        <a:buFontTx/>
        <a:buChar char="–"/>
        <a:defRPr sz="1600" b="0" i="0" u="none" kern="1200" baseline="0">
          <a:solidFill>
            <a:schemeClr val="tx1"/>
          </a:solidFill>
          <a:latin typeface="Tahoma" panose="020B0604030504040204" pitchFamily="34" charset="0"/>
          <a:ea typeface="+mn-ea"/>
          <a:cs typeface="+mn-cs"/>
        </a:defRPr>
      </a:lvl9pPr>
    </p:bodyStyle>
    <p:other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mn-lt"/>
          <a:ea typeface="+mn-ea"/>
          <a:cs typeface="+mn-cs"/>
        </a:defRPr>
      </a:lvl1pPr>
      <a:lvl2pPr marL="457200" lvl="1"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mn-lt"/>
          <a:ea typeface="+mn-ea"/>
          <a:cs typeface="+mn-cs"/>
        </a:defRPr>
      </a:lvl2pPr>
      <a:lvl3pPr marL="914400" lvl="2"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mn-lt"/>
          <a:ea typeface="+mn-ea"/>
          <a:cs typeface="+mn-cs"/>
        </a:defRPr>
      </a:lvl3pPr>
      <a:lvl4pPr marL="1371600" lvl="3"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mn-lt"/>
          <a:ea typeface="+mn-ea"/>
          <a:cs typeface="+mn-cs"/>
        </a:defRPr>
      </a:lvl4pPr>
      <a:lvl5pPr marL="1828800" lvl="4"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mn-lt"/>
          <a:ea typeface="+mn-ea"/>
          <a:cs typeface="+mn-cs"/>
        </a:defRPr>
      </a:lvl5pPr>
      <a:lvl6pPr marL="2286000" lvl="5"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mn-lt"/>
          <a:ea typeface="+mn-ea"/>
          <a:cs typeface="+mn-cs"/>
        </a:defRPr>
      </a:lvl6pPr>
      <a:lvl7pPr marL="2743200" lvl="6"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mn-lt"/>
          <a:ea typeface="+mn-ea"/>
          <a:cs typeface="+mn-cs"/>
        </a:defRPr>
      </a:lvl7pPr>
      <a:lvl8pPr marL="3200400" lvl="7"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mn-lt"/>
          <a:ea typeface="+mn-ea"/>
          <a:cs typeface="+mn-cs"/>
        </a:defRPr>
      </a:lvl8pPr>
      <a:lvl9pPr marL="3657600" lvl="8"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a:outerShdw dist="107763" dir="2699999" algn="ctr" rotWithShape="0">
            <a:srgbClr val="020000"/>
          </a:outerShdw>
        </a:effectLst>
      </p:bgPr>
    </p:bg>
    <p:spTree>
      <p:nvGrpSpPr>
        <p:cNvPr id="1" name=""/>
        <p:cNvGrpSpPr/>
        <p:nvPr/>
      </p:nvGrpSpPr>
      <p:grpSpPr/>
      <p:sp>
        <p:nvSpPr>
          <p:cNvPr id="10242" name="Title 10241"/>
          <p:cNvSpPr>
            <a:spLocks noGrp="1"/>
          </p:cNvSpPr>
          <p:nvPr>
            <p:ph type="title"/>
          </p:nvPr>
        </p:nvSpPr>
        <p:spPr>
          <a:xfrm>
            <a:off x="406400" y="228600"/>
            <a:ext cx="8204200" cy="609600"/>
          </a:xfrm>
          <a:prstGeom prst="rect">
            <a:avLst/>
          </a:prstGeom>
          <a:solidFill>
            <a:srgbClr val="00FFFF"/>
          </a:solidFill>
          <a:ln w="9525">
            <a:noFill/>
          </a:ln>
          <a:effectLst>
            <a:outerShdw dist="107763" dir="2699999" algn="ctr" rotWithShape="0">
              <a:srgbClr val="808080"/>
            </a:outerShdw>
          </a:effectLst>
        </p:spPr>
        <p:txBody>
          <a:bodyPr/>
          <a:p>
            <a:pPr lvl="0"/>
            <a:r>
              <a:rPr dirty="0"/>
              <a:t>Click to edit Master title style</a:t>
            </a:r>
            <a:endParaRPr dirty="0"/>
          </a:p>
        </p:txBody>
      </p:sp>
      <p:sp>
        <p:nvSpPr>
          <p:cNvPr id="10243" name="Text Placeholder 10242"/>
          <p:cNvSpPr>
            <a:spLocks noGrp="1"/>
          </p:cNvSpPr>
          <p:nvPr>
            <p:ph type="body" idx="1"/>
          </p:nvPr>
        </p:nvSpPr>
        <p:spPr>
          <a:xfrm>
            <a:off x="457200" y="1066800"/>
            <a:ext cx="8178800" cy="4991100"/>
          </a:xfrm>
          <a:prstGeom prst="rect">
            <a:avLst/>
          </a:prstGeom>
          <a:noFill/>
          <a:ln w="9525">
            <a:noFill/>
          </a:ln>
        </p:spPr>
        <p:txBody>
          <a:bodyPr/>
          <a:p>
            <a:pPr lvl="0"/>
            <a:r>
              <a:rPr dirty="0"/>
              <a:t>Click to edit Master text styles</a:t>
            </a:r>
            <a:endParaRPr dirty="0"/>
          </a:p>
          <a:p>
            <a:pPr lvl="1"/>
            <a:r>
              <a:rPr dirty="0"/>
              <a:t>Second level</a:t>
            </a:r>
            <a:endParaRPr dirty="0"/>
          </a:p>
          <a:p>
            <a:pPr lvl="2"/>
            <a:r>
              <a:rPr dirty="0"/>
              <a:t>Third level</a:t>
            </a:r>
            <a:endParaRPr dirty="0"/>
          </a:p>
          <a:p>
            <a:pPr lvl="3"/>
            <a:r>
              <a:rPr dirty="0"/>
              <a:t>Fourth level</a:t>
            </a:r>
            <a:endParaRPr dirty="0"/>
          </a:p>
          <a:p>
            <a:pPr lvl="4"/>
            <a:r>
              <a:rPr dirty="0"/>
              <a:t>Fifth level</a:t>
            </a:r>
            <a:endParaRPr dirty="0"/>
          </a:p>
        </p:txBody>
      </p:sp>
      <p:sp>
        <p:nvSpPr>
          <p:cNvPr id="10245" name="Footer Placeholder 10244"/>
          <p:cNvSpPr>
            <a:spLocks noGrp="1"/>
          </p:cNvSpPr>
          <p:nvPr>
            <p:ph type="ftr" sz="quarter" idx="3"/>
          </p:nvPr>
        </p:nvSpPr>
        <p:spPr>
          <a:xfrm>
            <a:off x="3124200" y="6229350"/>
            <a:ext cx="2895600" cy="457200"/>
          </a:xfrm>
          <a:prstGeom prst="rect">
            <a:avLst/>
          </a:prstGeom>
          <a:noFill/>
          <a:ln w="9525">
            <a:noFill/>
          </a:ln>
        </p:spPr>
        <p:txBody>
          <a:bodyPr anchor="b"/>
          <a:lstStyle>
            <a:lvl1pPr algn="ctr">
              <a:defRPr sz="1400">
                <a:solidFill>
                  <a:schemeClr val="bg2"/>
                </a:solidFill>
                <a:latin typeface="Arial" panose="020B0604020202020204" pitchFamily="34" charset="0"/>
              </a:defRPr>
            </a:lvl1pPr>
          </a:lstStyle>
          <a:p>
            <a:pPr lvl="0">
              <a:spcBef>
                <a:spcPct val="50000"/>
              </a:spcBef>
            </a:pPr>
            <a:r>
              <a:rPr lang="en-US"/>
              <a:t>Lectures on Numerical Methods</a:t>
            </a:r>
            <a:endParaRPr lang="en-US"/>
          </a:p>
        </p:txBody>
      </p:sp>
      <p:sp>
        <p:nvSpPr>
          <p:cNvPr id="10246" name="Slide Number Placeholder 10245"/>
          <p:cNvSpPr>
            <a:spLocks noGrp="1"/>
          </p:cNvSpPr>
          <p:nvPr>
            <p:ph type="sldNum" sz="quarter" idx="4"/>
          </p:nvPr>
        </p:nvSpPr>
        <p:spPr>
          <a:xfrm>
            <a:off x="6731000" y="6229350"/>
            <a:ext cx="1905000" cy="457200"/>
          </a:xfrm>
          <a:prstGeom prst="rect">
            <a:avLst/>
          </a:prstGeom>
          <a:noFill/>
          <a:ln w="9525">
            <a:noFill/>
          </a:ln>
        </p:spPr>
        <p:txBody>
          <a:bodyPr anchor="b"/>
          <a:lstStyle>
            <a:lvl1pPr algn="r">
              <a:defRPr sz="1400">
                <a:solidFill>
                  <a:schemeClr val="bg2"/>
                </a:solidFill>
                <a:latin typeface="Arial" panose="020B0604020202020204" pitchFamily="34" charset="0"/>
              </a:defRPr>
            </a:lvl1pPr>
          </a:lstStyle>
          <a:p>
            <a:pPr lvl="0">
              <a:spcBef>
                <a:spcPct val="50000"/>
              </a:spcBef>
            </a:pPr>
            <a:fld id="{9A0DB2DC-4C9A-4742-B13C-FB6460FD3503}" type="slidenum">
              <a:rPr lang="en-US"/>
            </a:fld>
            <a:endParaRPr lang="en-US">
              <a:latin typeface="Times New Roman" panose="02020603050405020304" pitchFamily="18" charset="0"/>
            </a:endParaRPr>
          </a:p>
        </p:txBody>
      </p:sp>
      <p:sp>
        <p:nvSpPr>
          <p:cNvPr id="10248" name="Action Button: Back or Previous 10247">
            <a:hlinkClick r:id="" action="ppaction://hlinkshowjump?jump=previousslide">
              <a:snd r:embed="rId12" name="TYPE.WAV"/>
            </a:hlinkClick>
          </p:cNvPr>
          <p:cNvSpPr>
            <a:spLocks noChangeAspect="1"/>
          </p:cNvSpPr>
          <p:nvPr/>
        </p:nvSpPr>
        <p:spPr>
          <a:xfrm>
            <a:off x="685800" y="6324600"/>
            <a:ext cx="274638" cy="274638"/>
          </a:xfrm>
          <a:prstGeom prst="actionButtonBackPrevious">
            <a:avLst/>
          </a:prstGeom>
          <a:solidFill>
            <a:schemeClr val="accent1"/>
          </a:solidFill>
          <a:ln w="12700" cap="sq" cmpd="sng">
            <a:solidFill>
              <a:schemeClr val="tx1"/>
            </a:solidFill>
            <a:prstDash val="solid"/>
            <a:miter/>
            <a:headEnd type="none" w="sm" len="sm"/>
            <a:tailEnd type="none" w="sm" len="sm"/>
          </a:ln>
        </p:spPr>
        <p:txBody>
          <a:bodyPr/>
          <a:p>
            <a:endParaRPr lang="en-US"/>
          </a:p>
        </p:txBody>
      </p:sp>
      <p:sp>
        <p:nvSpPr>
          <p:cNvPr id="10249" name="Action Button: Forward or Next 10248">
            <a:hlinkClick r:id="" action="ppaction://hlinkshowjump?jump=nextslide">
              <a:snd r:embed="rId12" name="TYPE.WAV"/>
            </a:hlinkClick>
          </p:cNvPr>
          <p:cNvSpPr/>
          <p:nvPr/>
        </p:nvSpPr>
        <p:spPr>
          <a:xfrm>
            <a:off x="1066800" y="6324600"/>
            <a:ext cx="274638" cy="274638"/>
          </a:xfrm>
          <a:prstGeom prst="actionButtonForwardNext">
            <a:avLst/>
          </a:prstGeom>
          <a:solidFill>
            <a:schemeClr val="accent1"/>
          </a:solidFill>
          <a:ln w="12700" cap="sq" cmpd="sng">
            <a:solidFill>
              <a:schemeClr val="tx1"/>
            </a:solidFill>
            <a:prstDash val="solid"/>
            <a:miter/>
            <a:headEnd type="none" w="sm" len="sm"/>
            <a:tailEnd type="none" w="sm" len="sm"/>
          </a:ln>
        </p:spPr>
        <p:txBody>
          <a:bodyPr/>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marL="0" lvl="0" indent="0" algn="l" defTabSz="914400" rtl="0" eaLnBrk="0" fontAlgn="base" latinLnBrk="0" hangingPunct="0">
        <a:lnSpc>
          <a:spcPct val="100000"/>
        </a:lnSpc>
        <a:spcBef>
          <a:spcPct val="0"/>
        </a:spcBef>
        <a:spcAft>
          <a:spcPct val="0"/>
        </a:spcAft>
        <a:buNone/>
        <a:defRPr sz="3200" b="0" i="0" u="none" kern="1200" baseline="0">
          <a:solidFill>
            <a:schemeClr val="tx2"/>
          </a:solidFill>
          <a:latin typeface="+mj-lt"/>
          <a:ea typeface="+mj-ea"/>
          <a:cs typeface="+mj-cs"/>
        </a:defRPr>
      </a:lvl1pPr>
    </p:titleStyle>
    <p:bodyStyle>
      <a:lvl1pPr marL="284480" lvl="0" indent="-284480" algn="l" defTabSz="914400" rtl="0" eaLnBrk="0" fontAlgn="base" latinLnBrk="0" hangingPunct="0">
        <a:lnSpc>
          <a:spcPct val="100000"/>
        </a:lnSpc>
        <a:spcBef>
          <a:spcPct val="20000"/>
        </a:spcBef>
        <a:spcAft>
          <a:spcPct val="0"/>
        </a:spcAft>
        <a:buClr>
          <a:schemeClr val="accent2"/>
        </a:buClr>
        <a:buFont typeface="Monotype Sorts" pitchFamily="2" charset="2"/>
        <a:buChar char="z"/>
        <a:defRPr sz="3200" b="0" i="0" u="none" kern="1200" baseline="0">
          <a:solidFill>
            <a:schemeClr val="tx1"/>
          </a:solidFill>
          <a:latin typeface="+mn-lt"/>
          <a:ea typeface="+mn-ea"/>
          <a:cs typeface="+mn-cs"/>
        </a:defRPr>
      </a:lvl1pPr>
      <a:lvl2pPr marL="570230" lvl="1" indent="-171450" algn="l" defTabSz="914400" rtl="0" eaLnBrk="0" fontAlgn="base" latinLnBrk="0" hangingPunct="0">
        <a:lnSpc>
          <a:spcPct val="100000"/>
        </a:lnSpc>
        <a:spcBef>
          <a:spcPct val="20000"/>
        </a:spcBef>
        <a:spcAft>
          <a:spcPct val="0"/>
        </a:spcAft>
        <a:buClr>
          <a:schemeClr val="accent2"/>
        </a:buClr>
        <a:buFont typeface="Monotype Sorts" pitchFamily="2" charset="2"/>
        <a:buChar char="ç"/>
        <a:defRPr sz="1800" b="0" i="0" u="none" kern="1200" baseline="0">
          <a:solidFill>
            <a:schemeClr val="tx1"/>
          </a:solidFill>
          <a:latin typeface="Arial" panose="020B0604020202020204" pitchFamily="34" charset="0"/>
          <a:ea typeface="+mn-ea"/>
          <a:cs typeface="+mn-cs"/>
        </a:defRPr>
      </a:lvl2pPr>
      <a:lvl3pPr marL="1143000" lvl="2" indent="-228600" algn="l" defTabSz="914400" rtl="0" eaLnBrk="0" fontAlgn="base" latinLnBrk="0" hangingPunct="0">
        <a:lnSpc>
          <a:spcPct val="100000"/>
        </a:lnSpc>
        <a:spcBef>
          <a:spcPct val="20000"/>
        </a:spcBef>
        <a:spcAft>
          <a:spcPct val="0"/>
        </a:spcAft>
        <a:buClr>
          <a:schemeClr val="accent2"/>
        </a:buClr>
        <a:buFontTx/>
        <a:buChar char="•"/>
        <a:defRPr sz="1800" b="0" i="0" u="none" kern="1200" baseline="0">
          <a:solidFill>
            <a:schemeClr val="tx1"/>
          </a:solidFill>
          <a:latin typeface="Arial" panose="020B0604020202020204" pitchFamily="34" charset="0"/>
          <a:ea typeface="+mn-ea"/>
          <a:cs typeface="+mn-cs"/>
        </a:defRPr>
      </a:lvl3pPr>
      <a:lvl4pPr marL="1600200" lvl="3" indent="-228600" algn="l" defTabSz="914400" rtl="0" eaLnBrk="0" fontAlgn="base" latinLnBrk="0" hangingPunct="0">
        <a:lnSpc>
          <a:spcPct val="100000"/>
        </a:lnSpc>
        <a:spcBef>
          <a:spcPct val="20000"/>
        </a:spcBef>
        <a:spcAft>
          <a:spcPct val="0"/>
        </a:spcAft>
        <a:buClr>
          <a:schemeClr val="accent2"/>
        </a:buClr>
        <a:buFontTx/>
        <a:buChar char="•"/>
        <a:defRPr sz="1600" b="0" i="0" u="none" kern="1200" baseline="0">
          <a:solidFill>
            <a:schemeClr val="tx1"/>
          </a:solidFill>
          <a:latin typeface="Tahoma" panose="020B0604030504040204" pitchFamily="34" charset="0"/>
          <a:ea typeface="+mn-ea"/>
          <a:cs typeface="+mn-cs"/>
        </a:defRPr>
      </a:lvl4pPr>
      <a:lvl5pPr marL="2057400" lvl="4" indent="-228600" algn="l" defTabSz="914400" rtl="0" eaLnBrk="0" fontAlgn="base" latinLnBrk="0" hangingPunct="0">
        <a:lnSpc>
          <a:spcPct val="100000"/>
        </a:lnSpc>
        <a:spcBef>
          <a:spcPct val="20000"/>
        </a:spcBef>
        <a:spcAft>
          <a:spcPct val="0"/>
        </a:spcAft>
        <a:buClr>
          <a:schemeClr val="accent2"/>
        </a:buClr>
        <a:buFontTx/>
        <a:buChar char="–"/>
        <a:defRPr sz="1600" b="0" i="0" u="none" kern="1200" baseline="0">
          <a:solidFill>
            <a:schemeClr val="tx1"/>
          </a:solidFill>
          <a:latin typeface="Tahoma" panose="020B0604030504040204" pitchFamily="34" charset="0"/>
          <a:ea typeface="+mn-ea"/>
          <a:cs typeface="+mn-cs"/>
        </a:defRPr>
      </a:lvl5pPr>
      <a:lvl6pPr marL="2514600" lvl="5" indent="-228600" algn="l" defTabSz="914400" rtl="0" eaLnBrk="0" fontAlgn="base" latinLnBrk="0" hangingPunct="0">
        <a:lnSpc>
          <a:spcPct val="100000"/>
        </a:lnSpc>
        <a:spcBef>
          <a:spcPct val="20000"/>
        </a:spcBef>
        <a:spcAft>
          <a:spcPct val="0"/>
        </a:spcAft>
        <a:buClr>
          <a:schemeClr val="accent2"/>
        </a:buClr>
        <a:buFontTx/>
        <a:buChar char="–"/>
        <a:defRPr sz="1600" b="0" i="0" u="none" kern="1200" baseline="0">
          <a:solidFill>
            <a:schemeClr val="tx1"/>
          </a:solidFill>
          <a:latin typeface="Tahoma" panose="020B0604030504040204" pitchFamily="34" charset="0"/>
          <a:ea typeface="+mn-ea"/>
          <a:cs typeface="+mn-cs"/>
        </a:defRPr>
      </a:lvl6pPr>
      <a:lvl7pPr marL="2971800" lvl="6" indent="-228600" algn="l" defTabSz="914400" rtl="0" eaLnBrk="0" fontAlgn="base" latinLnBrk="0" hangingPunct="0">
        <a:lnSpc>
          <a:spcPct val="100000"/>
        </a:lnSpc>
        <a:spcBef>
          <a:spcPct val="20000"/>
        </a:spcBef>
        <a:spcAft>
          <a:spcPct val="0"/>
        </a:spcAft>
        <a:buClr>
          <a:schemeClr val="accent2"/>
        </a:buClr>
        <a:buFontTx/>
        <a:buChar char="–"/>
        <a:defRPr sz="1600" b="0" i="0" u="none" kern="1200" baseline="0">
          <a:solidFill>
            <a:schemeClr val="tx1"/>
          </a:solidFill>
          <a:latin typeface="Tahoma" panose="020B0604030504040204" pitchFamily="34" charset="0"/>
          <a:ea typeface="+mn-ea"/>
          <a:cs typeface="+mn-cs"/>
        </a:defRPr>
      </a:lvl7pPr>
      <a:lvl8pPr marL="3429000" lvl="7" indent="-228600" algn="l" defTabSz="914400" rtl="0" eaLnBrk="0" fontAlgn="base" latinLnBrk="0" hangingPunct="0">
        <a:lnSpc>
          <a:spcPct val="100000"/>
        </a:lnSpc>
        <a:spcBef>
          <a:spcPct val="20000"/>
        </a:spcBef>
        <a:spcAft>
          <a:spcPct val="0"/>
        </a:spcAft>
        <a:buClr>
          <a:schemeClr val="accent2"/>
        </a:buClr>
        <a:buFontTx/>
        <a:buChar char="–"/>
        <a:defRPr sz="1600" b="0" i="0" u="none" kern="1200" baseline="0">
          <a:solidFill>
            <a:schemeClr val="tx1"/>
          </a:solidFill>
          <a:latin typeface="Tahoma" panose="020B0604030504040204" pitchFamily="34" charset="0"/>
          <a:ea typeface="+mn-ea"/>
          <a:cs typeface="+mn-cs"/>
        </a:defRPr>
      </a:lvl8pPr>
      <a:lvl9pPr marL="3886200" lvl="8" indent="-228600" algn="l" defTabSz="914400" rtl="0" eaLnBrk="0" fontAlgn="base" latinLnBrk="0" hangingPunct="0">
        <a:lnSpc>
          <a:spcPct val="100000"/>
        </a:lnSpc>
        <a:spcBef>
          <a:spcPct val="20000"/>
        </a:spcBef>
        <a:spcAft>
          <a:spcPct val="0"/>
        </a:spcAft>
        <a:buClr>
          <a:schemeClr val="accent2"/>
        </a:buClr>
        <a:buFontTx/>
        <a:buChar char="–"/>
        <a:defRPr sz="1600" b="0" i="0" u="none" kern="1200" baseline="0">
          <a:solidFill>
            <a:schemeClr val="tx1"/>
          </a:solidFill>
          <a:latin typeface="Tahoma" panose="020B0604030504040204" pitchFamily="34" charset="0"/>
          <a:ea typeface="+mn-ea"/>
          <a:cs typeface="+mn-cs"/>
        </a:defRPr>
      </a:lvl9pPr>
    </p:bodyStyle>
    <p:other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mn-lt"/>
          <a:ea typeface="+mn-ea"/>
          <a:cs typeface="+mn-cs"/>
        </a:defRPr>
      </a:lvl1pPr>
      <a:lvl2pPr marL="457200" lvl="1"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mn-lt"/>
          <a:ea typeface="+mn-ea"/>
          <a:cs typeface="+mn-cs"/>
        </a:defRPr>
      </a:lvl2pPr>
      <a:lvl3pPr marL="914400" lvl="2"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mn-lt"/>
          <a:ea typeface="+mn-ea"/>
          <a:cs typeface="+mn-cs"/>
        </a:defRPr>
      </a:lvl3pPr>
      <a:lvl4pPr marL="1371600" lvl="3"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mn-lt"/>
          <a:ea typeface="+mn-ea"/>
          <a:cs typeface="+mn-cs"/>
        </a:defRPr>
      </a:lvl4pPr>
      <a:lvl5pPr marL="1828800" lvl="4"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mn-lt"/>
          <a:ea typeface="+mn-ea"/>
          <a:cs typeface="+mn-cs"/>
        </a:defRPr>
      </a:lvl5pPr>
      <a:lvl6pPr marL="2286000" lvl="5"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mn-lt"/>
          <a:ea typeface="+mn-ea"/>
          <a:cs typeface="+mn-cs"/>
        </a:defRPr>
      </a:lvl6pPr>
      <a:lvl7pPr marL="2743200" lvl="6"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mn-lt"/>
          <a:ea typeface="+mn-ea"/>
          <a:cs typeface="+mn-cs"/>
        </a:defRPr>
      </a:lvl7pPr>
      <a:lvl8pPr marL="3200400" lvl="7"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mn-lt"/>
          <a:ea typeface="+mn-ea"/>
          <a:cs typeface="+mn-cs"/>
        </a:defRPr>
      </a:lvl8pPr>
      <a:lvl9pPr marL="3657600" lvl="8"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Footer Placeholder 1"/>
          <p:cNvSpPr/>
          <p:nvPr>
            <p:ph type="ftr" sz="quarter" idx="11"/>
          </p:nvPr>
        </p:nvSpPr>
        <p:spPr/>
        <p:txBody>
          <a:bodyPr/>
          <a:p>
            <a:pPr lvl="0">
              <a:spcBef>
                <a:spcPct val="50000"/>
              </a:spcBef>
            </a:pPr>
            <a:r>
              <a:rPr lang="en-US"/>
              <a:t>By Nishid Parmar</a:t>
            </a:r>
            <a:endParaRPr lang="en-US"/>
          </a:p>
        </p:txBody>
      </p:sp>
      <p:sp>
        <p:nvSpPr>
          <p:cNvPr id="3" name="Slide Number Placeholder 2"/>
          <p:cNvSpPr/>
          <p:nvPr>
            <p:ph type="sldNum" sz="quarter" idx="12"/>
          </p:nvPr>
        </p:nvSpPr>
        <p:spPr/>
        <p:txBody>
          <a:bodyPr/>
          <a:p>
            <a:pPr lvl="0">
              <a:spcBef>
                <a:spcPct val="50000"/>
              </a:spcBef>
            </a:pPr>
            <a:fld id="{9A0DB2DC-4C9A-4742-B13C-FB6460FD3503}" type="slidenum">
              <a:rPr lang="en-US"/>
            </a:fld>
            <a:endParaRPr lang="en-US">
              <a:latin typeface="Times New Roman" panose="02020603050405020304" pitchFamily="18" charset="0"/>
            </a:endParaRPr>
          </a:p>
        </p:txBody>
      </p:sp>
      <p:sp>
        <p:nvSpPr>
          <p:cNvPr id="19458" name="Title 19457"/>
          <p:cNvSpPr>
            <a:spLocks noGrp="1"/>
          </p:cNvSpPr>
          <p:nvPr>
            <p:ph type="title"/>
          </p:nvPr>
        </p:nvSpPr>
        <p:spPr/>
        <p:txBody>
          <a:bodyPr/>
          <a:p>
            <a:r>
              <a:t>Tokens in C</a:t>
            </a:r>
          </a:p>
        </p:txBody>
      </p:sp>
      <p:sp>
        <p:nvSpPr>
          <p:cNvPr id="19462" name="Text Placeholder 19461"/>
          <p:cNvSpPr>
            <a:spLocks noGrp="1"/>
          </p:cNvSpPr>
          <p:nvPr>
            <p:ph type="body" idx="4294967295"/>
          </p:nvPr>
        </p:nvSpPr>
        <p:spPr/>
        <p:txBody>
          <a:bodyPr/>
          <a:p>
            <a:r>
              <a:t>Keywords</a:t>
            </a:r>
          </a:p>
          <a:p>
            <a:pPr lvl="1"/>
            <a:r>
              <a:rPr err="1"/>
              <a:t>These are reserved words of the C language. For example </a:t>
            </a:r>
            <a:r>
              <a:rPr b="1" err="1">
                <a:latin typeface="Courier New" panose="02070309020205020404" pitchFamily="49" charset="0"/>
              </a:rPr>
              <a:t>int</a:t>
            </a:r>
            <a:r>
              <a:rPr b="1">
                <a:latin typeface="Courier New" panose="02070309020205020404" pitchFamily="49" charset="0"/>
              </a:rPr>
              <a:t>, float, if, else, for, while</a:t>
            </a:r>
            <a:r>
              <a:t> etc.</a:t>
            </a:r>
          </a:p>
          <a:p>
            <a:r>
              <a:t>Identifiers</a:t>
            </a:r>
          </a:p>
          <a:p>
            <a:pPr lvl="1"/>
            <a:r>
              <a:t>Identifier </a:t>
            </a:r>
            <a:r>
              <a:rPr lang="en-US"/>
              <a:t>refer to the names of variables , function , and arrays .these are user defined name and consist of </a:t>
            </a:r>
            <a:r>
              <a:t>sequence of letters and digits</a:t>
            </a:r>
            <a:r>
              <a:rPr lang="en-US"/>
              <a:t>.</a:t>
            </a:r>
            <a:endParaRPr b="1">
              <a:latin typeface="Courier New" panose="02070309020205020404" pitchFamily="49" charset="0"/>
            </a:endParaRPr>
          </a:p>
          <a:p>
            <a:r>
              <a:t>Constants</a:t>
            </a:r>
          </a:p>
          <a:p>
            <a:pPr lvl="1"/>
            <a:r>
              <a:t>Constants </a:t>
            </a:r>
            <a:r>
              <a:rPr lang="en-US"/>
              <a:t>in C refer to fixed values that do not change during the execution of a program.</a:t>
            </a:r>
            <a:endParaRPr lang="en-US"/>
          </a:p>
        </p:txBody>
      </p:sp>
    </p:spTree>
  </p:cSld>
  <p:clrMapOvr>
    <a:masterClrMapping/>
  </p:clrMapOvr>
  <p:transition advTm="2902"/>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Footer Placeholder 1"/>
          <p:cNvSpPr/>
          <p:nvPr>
            <p:ph type="ftr" sz="quarter" idx="11"/>
          </p:nvPr>
        </p:nvSpPr>
        <p:spPr/>
        <p:txBody>
          <a:bodyPr/>
          <a:p>
            <a:pPr lvl="0">
              <a:spcBef>
                <a:spcPct val="50000"/>
              </a:spcBef>
            </a:pPr>
            <a:r>
              <a:rPr lang="en-US">
                <a:sym typeface="+mn-ea"/>
              </a:rPr>
              <a:t>By Nishid Parmar</a:t>
            </a:r>
            <a:endParaRPr lang="en-US"/>
          </a:p>
        </p:txBody>
      </p:sp>
      <p:sp>
        <p:nvSpPr>
          <p:cNvPr id="3" name="Slide Number Placeholder 2"/>
          <p:cNvSpPr/>
          <p:nvPr>
            <p:ph type="sldNum" sz="quarter" idx="12"/>
          </p:nvPr>
        </p:nvSpPr>
        <p:spPr/>
        <p:txBody>
          <a:bodyPr/>
          <a:p>
            <a:pPr lvl="0">
              <a:spcBef>
                <a:spcPct val="50000"/>
              </a:spcBef>
            </a:pPr>
            <a:fld id="{9A0DB2DC-4C9A-4742-B13C-FB6460FD3503}" type="slidenum">
              <a:rPr lang="en-US"/>
            </a:fld>
            <a:endParaRPr lang="en-US">
              <a:latin typeface="Times New Roman" panose="02020603050405020304" pitchFamily="18" charset="0"/>
            </a:endParaRPr>
          </a:p>
        </p:txBody>
      </p:sp>
      <p:sp>
        <p:nvSpPr>
          <p:cNvPr id="23554" name="Title 23553"/>
          <p:cNvSpPr>
            <a:spLocks noGrp="1"/>
          </p:cNvSpPr>
          <p:nvPr>
            <p:ph type="title"/>
          </p:nvPr>
        </p:nvSpPr>
        <p:spPr/>
        <p:txBody>
          <a:bodyPr/>
          <a:p>
            <a:r>
              <a:t>Operators</a:t>
            </a:r>
          </a:p>
        </p:txBody>
      </p:sp>
      <p:sp>
        <p:nvSpPr>
          <p:cNvPr id="23555" name="Text Placeholder 23554"/>
          <p:cNvSpPr>
            <a:spLocks noGrp="1"/>
          </p:cNvSpPr>
          <p:nvPr>
            <p:ph type="body" idx="4294967295"/>
          </p:nvPr>
        </p:nvSpPr>
        <p:spPr/>
        <p:txBody>
          <a:bodyPr/>
          <a:p>
            <a:r>
              <a:t>Arithmetic Operators</a:t>
            </a:r>
          </a:p>
          <a:p>
            <a:pPr lvl="1"/>
            <a:r>
              <a:rPr b="1">
                <a:latin typeface="Courier New" panose="02070309020205020404" pitchFamily="49" charset="0"/>
              </a:rPr>
              <a:t>+, - , *, /</a:t>
            </a:r>
            <a:r>
              <a:t> and the modulus operator %.</a:t>
            </a:r>
          </a:p>
          <a:p>
            <a:pPr lvl="1"/>
            <a:r>
              <a:t>+ and – have the same precedence and associate left to right.</a:t>
            </a:r>
          </a:p>
          <a:p>
            <a:pPr lvl="1">
              <a:buNone/>
            </a:pPr>
            <a:r>
              <a:rPr b="1">
                <a:latin typeface="Courier New" panose="02070309020205020404" pitchFamily="49" charset="0"/>
              </a:rPr>
              <a:t>	3 – 5 + 7 = ( 3 – 5 ) + 7 </a:t>
            </a:r>
            <a:r>
              <a:rPr b="1">
                <a:latin typeface="Courier New" panose="02070309020205020404" pitchFamily="49" charset="0"/>
                <a:sym typeface="Symbol" panose="05050102010706020507" pitchFamily="18" charset="2"/>
              </a:rPr>
              <a:t> 3 – ( 5 + 7 )</a:t>
            </a:r>
            <a:endParaRPr b="1">
              <a:latin typeface="Courier New" panose="02070309020205020404" pitchFamily="49" charset="0"/>
              <a:sym typeface="Symbol" panose="05050102010706020507" pitchFamily="18" charset="2"/>
            </a:endParaRPr>
          </a:p>
          <a:p>
            <a:pPr lvl="1">
              <a:buNone/>
            </a:pPr>
            <a:r>
              <a:rPr b="1">
                <a:latin typeface="Courier New" panose="02070309020205020404" pitchFamily="49" charset="0"/>
                <a:sym typeface="Symbol" panose="05050102010706020507" pitchFamily="18" charset="2"/>
              </a:rPr>
              <a:t>	3 + 7 – 5 + 2 = ( ( 3 + 7 ) – 5 ) + 2</a:t>
            </a:r>
            <a:endParaRPr b="1">
              <a:latin typeface="Courier New" panose="02070309020205020404" pitchFamily="49" charset="0"/>
              <a:sym typeface="Symbol" panose="05050102010706020507" pitchFamily="18" charset="2"/>
            </a:endParaRPr>
          </a:p>
          <a:p>
            <a:pPr lvl="1"/>
            <a:r>
              <a:rPr b="1">
                <a:latin typeface="Courier New" panose="02070309020205020404" pitchFamily="49" charset="0"/>
                <a:sym typeface="Symbol" panose="05050102010706020507" pitchFamily="18" charset="2"/>
              </a:rPr>
              <a:t>*, /, %</a:t>
            </a:r>
            <a:r>
              <a:rPr>
                <a:sym typeface="Symbol" panose="05050102010706020507" pitchFamily="18" charset="2"/>
              </a:rPr>
              <a:t> have the same precedence and associate left to right.</a:t>
            </a:r>
            <a:endParaRPr>
              <a:sym typeface="Symbol" panose="05050102010706020507" pitchFamily="18" charset="2"/>
            </a:endParaRPr>
          </a:p>
          <a:p>
            <a:pPr lvl="1"/>
            <a:r>
              <a:rPr>
                <a:sym typeface="Symbol" panose="05050102010706020507" pitchFamily="18" charset="2"/>
              </a:rPr>
              <a:t>The </a:t>
            </a:r>
            <a:r>
              <a:rPr b="1">
                <a:latin typeface="Courier New" panose="02070309020205020404" pitchFamily="49" charset="0"/>
                <a:sym typeface="Symbol" panose="05050102010706020507" pitchFamily="18" charset="2"/>
              </a:rPr>
              <a:t>+, -</a:t>
            </a:r>
            <a:r>
              <a:rPr err="1">
                <a:sym typeface="Symbol" panose="05050102010706020507" pitchFamily="18" charset="2"/>
              </a:rPr>
              <a:t> group has lower precendence </a:t>
            </a:r>
            <a:r>
              <a:rPr>
                <a:sym typeface="Symbol" panose="05050102010706020507" pitchFamily="18" charset="2"/>
              </a:rPr>
              <a:t>than the </a:t>
            </a:r>
            <a:r>
              <a:rPr b="1">
                <a:latin typeface="Courier New" panose="02070309020205020404" pitchFamily="49" charset="0"/>
                <a:sym typeface="Symbol" panose="05050102010706020507" pitchFamily="18" charset="2"/>
              </a:rPr>
              <a:t>*, / %</a:t>
            </a:r>
            <a:r>
              <a:rPr>
                <a:sym typeface="Symbol" panose="05050102010706020507" pitchFamily="18" charset="2"/>
              </a:rPr>
              <a:t> group.</a:t>
            </a:r>
            <a:endParaRPr>
              <a:sym typeface="Symbol" panose="05050102010706020507" pitchFamily="18" charset="2"/>
            </a:endParaRPr>
          </a:p>
          <a:p>
            <a:pPr lvl="1">
              <a:buNone/>
            </a:pPr>
            <a:r>
              <a:rPr b="1">
                <a:latin typeface="Courier New" panose="02070309020205020404" pitchFamily="49" charset="0"/>
                <a:sym typeface="Symbol" panose="05050102010706020507" pitchFamily="18" charset="2"/>
              </a:rPr>
              <a:t>	3 – </a:t>
            </a:r>
            <a:r>
              <a:rPr b="1">
                <a:solidFill>
                  <a:srgbClr val="FF0000"/>
                </a:solidFill>
                <a:latin typeface="Courier New" panose="02070309020205020404" pitchFamily="49" charset="0"/>
                <a:sym typeface="Symbol" panose="05050102010706020507" pitchFamily="18" charset="2"/>
              </a:rPr>
              <a:t>5 * 7</a:t>
            </a:r>
            <a:r>
              <a:rPr b="1">
                <a:latin typeface="Courier New" panose="02070309020205020404" pitchFamily="49" charset="0"/>
                <a:sym typeface="Symbol" panose="05050102010706020507" pitchFamily="18" charset="2"/>
              </a:rPr>
              <a:t> / 8 + 6 / 2</a:t>
            </a:r>
            <a:endParaRPr b="1">
              <a:latin typeface="Courier New" panose="02070309020205020404" pitchFamily="49" charset="0"/>
              <a:sym typeface="Symbol" panose="05050102010706020507" pitchFamily="18" charset="2"/>
            </a:endParaRPr>
          </a:p>
          <a:p>
            <a:pPr lvl="1">
              <a:buNone/>
            </a:pPr>
            <a:r>
              <a:rPr b="1">
                <a:latin typeface="Courier New" panose="02070309020205020404" pitchFamily="49" charset="0"/>
                <a:sym typeface="Symbol" panose="05050102010706020507" pitchFamily="18" charset="2"/>
              </a:rPr>
              <a:t>	3 – </a:t>
            </a:r>
            <a:r>
              <a:rPr b="1">
                <a:solidFill>
                  <a:srgbClr val="FF0000"/>
                </a:solidFill>
                <a:latin typeface="Courier New" panose="02070309020205020404" pitchFamily="49" charset="0"/>
                <a:sym typeface="Symbol" panose="05050102010706020507" pitchFamily="18" charset="2"/>
              </a:rPr>
              <a:t>35 / 8</a:t>
            </a:r>
            <a:r>
              <a:rPr b="1">
                <a:latin typeface="Courier New" panose="02070309020205020404" pitchFamily="49" charset="0"/>
                <a:sym typeface="Symbol" panose="05050102010706020507" pitchFamily="18" charset="2"/>
              </a:rPr>
              <a:t> + 6 / 2</a:t>
            </a:r>
            <a:endParaRPr b="1">
              <a:latin typeface="Courier New" panose="02070309020205020404" pitchFamily="49" charset="0"/>
              <a:sym typeface="Symbol" panose="05050102010706020507" pitchFamily="18" charset="2"/>
            </a:endParaRPr>
          </a:p>
          <a:p>
            <a:pPr lvl="1">
              <a:buNone/>
            </a:pPr>
            <a:r>
              <a:rPr b="1">
                <a:latin typeface="Courier New" panose="02070309020205020404" pitchFamily="49" charset="0"/>
                <a:sym typeface="Symbol" panose="05050102010706020507" pitchFamily="18" charset="2"/>
              </a:rPr>
              <a:t>	3 – 4.375 + </a:t>
            </a:r>
            <a:r>
              <a:rPr b="1">
                <a:solidFill>
                  <a:srgbClr val="FF0000"/>
                </a:solidFill>
                <a:latin typeface="Courier New" panose="02070309020205020404" pitchFamily="49" charset="0"/>
                <a:sym typeface="Symbol" panose="05050102010706020507" pitchFamily="18" charset="2"/>
              </a:rPr>
              <a:t>6 / 2</a:t>
            </a:r>
            <a:endParaRPr b="1">
              <a:solidFill>
                <a:srgbClr val="FF0000"/>
              </a:solidFill>
              <a:latin typeface="Courier New" panose="02070309020205020404" pitchFamily="49" charset="0"/>
              <a:sym typeface="Symbol" panose="05050102010706020507" pitchFamily="18" charset="2"/>
            </a:endParaRPr>
          </a:p>
          <a:p>
            <a:pPr lvl="1">
              <a:buNone/>
            </a:pPr>
            <a:r>
              <a:rPr b="1">
                <a:latin typeface="Courier New" panose="02070309020205020404" pitchFamily="49" charset="0"/>
                <a:sym typeface="Symbol" panose="05050102010706020507" pitchFamily="18" charset="2"/>
              </a:rPr>
              <a:t>	</a:t>
            </a:r>
            <a:r>
              <a:rPr b="1">
                <a:solidFill>
                  <a:srgbClr val="FF0000"/>
                </a:solidFill>
                <a:latin typeface="Courier New" panose="02070309020205020404" pitchFamily="49" charset="0"/>
                <a:sym typeface="Symbol" panose="05050102010706020507" pitchFamily="18" charset="2"/>
              </a:rPr>
              <a:t>3 – 4.375</a:t>
            </a:r>
            <a:r>
              <a:rPr b="1">
                <a:latin typeface="Courier New" panose="02070309020205020404" pitchFamily="49" charset="0"/>
                <a:sym typeface="Symbol" panose="05050102010706020507" pitchFamily="18" charset="2"/>
              </a:rPr>
              <a:t> + 3</a:t>
            </a:r>
            <a:endParaRPr b="1">
              <a:latin typeface="Courier New" panose="02070309020205020404" pitchFamily="49" charset="0"/>
              <a:sym typeface="Symbol" panose="05050102010706020507" pitchFamily="18" charset="2"/>
            </a:endParaRPr>
          </a:p>
          <a:p>
            <a:pPr lvl="1">
              <a:buNone/>
            </a:pPr>
            <a:r>
              <a:rPr b="1">
                <a:latin typeface="Courier New" panose="02070309020205020404" pitchFamily="49" charset="0"/>
                <a:sym typeface="Symbol" panose="05050102010706020507" pitchFamily="18" charset="2"/>
              </a:rPr>
              <a:t>	</a:t>
            </a:r>
            <a:r>
              <a:rPr b="1">
                <a:solidFill>
                  <a:srgbClr val="FF0000"/>
                </a:solidFill>
                <a:latin typeface="Courier New" panose="02070309020205020404" pitchFamily="49" charset="0"/>
                <a:sym typeface="Symbol" panose="05050102010706020507" pitchFamily="18" charset="2"/>
              </a:rPr>
              <a:t>-1.375 + 3</a:t>
            </a:r>
            <a:endParaRPr b="1">
              <a:solidFill>
                <a:srgbClr val="FF0000"/>
              </a:solidFill>
              <a:latin typeface="Courier New" panose="02070309020205020404" pitchFamily="49" charset="0"/>
              <a:sym typeface="Symbol" panose="05050102010706020507" pitchFamily="18" charset="2"/>
            </a:endParaRPr>
          </a:p>
          <a:p>
            <a:pPr lvl="1">
              <a:buNone/>
            </a:pPr>
            <a:r>
              <a:rPr b="1">
                <a:latin typeface="Courier New" panose="02070309020205020404" pitchFamily="49" charset="0"/>
                <a:sym typeface="Symbol" panose="05050102010706020507" pitchFamily="18" charset="2"/>
              </a:rPr>
              <a:t>	1.625</a:t>
            </a:r>
            <a:endParaRPr b="1">
              <a:latin typeface="Courier New" panose="02070309020205020404" pitchFamily="49" charset="0"/>
              <a:sym typeface="Symbol" panose="05050102010706020507" pitchFamily="18" charset="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Footer Placeholder 1"/>
          <p:cNvSpPr/>
          <p:nvPr>
            <p:ph type="ftr" sz="quarter" idx="11"/>
          </p:nvPr>
        </p:nvSpPr>
        <p:spPr/>
        <p:txBody>
          <a:bodyPr/>
          <a:p>
            <a:pPr lvl="0">
              <a:spcBef>
                <a:spcPct val="50000"/>
              </a:spcBef>
            </a:pPr>
            <a:r>
              <a:rPr lang="en-US">
                <a:sym typeface="+mn-ea"/>
              </a:rPr>
              <a:t>By Nishid Parmar</a:t>
            </a:r>
            <a:endParaRPr lang="en-US"/>
          </a:p>
        </p:txBody>
      </p:sp>
      <p:sp>
        <p:nvSpPr>
          <p:cNvPr id="3" name="Slide Number Placeholder 2"/>
          <p:cNvSpPr/>
          <p:nvPr>
            <p:ph type="sldNum" sz="quarter" idx="12"/>
          </p:nvPr>
        </p:nvSpPr>
        <p:spPr/>
        <p:txBody>
          <a:bodyPr/>
          <a:p>
            <a:pPr lvl="0">
              <a:spcBef>
                <a:spcPct val="50000"/>
              </a:spcBef>
            </a:pPr>
            <a:fld id="{9A0DB2DC-4C9A-4742-B13C-FB6460FD3503}" type="slidenum">
              <a:rPr lang="en-US"/>
            </a:fld>
            <a:endParaRPr lang="en-US">
              <a:latin typeface="Times New Roman" panose="02020603050405020304" pitchFamily="18" charset="0"/>
            </a:endParaRPr>
          </a:p>
        </p:txBody>
      </p:sp>
      <p:sp>
        <p:nvSpPr>
          <p:cNvPr id="167938" name="Title 167937"/>
          <p:cNvSpPr>
            <a:spLocks noGrp="1"/>
          </p:cNvSpPr>
          <p:nvPr>
            <p:ph type="title"/>
          </p:nvPr>
        </p:nvSpPr>
        <p:spPr/>
        <p:txBody>
          <a:bodyPr/>
          <a:p>
            <a:r>
              <a:t>Operators</a:t>
            </a:r>
          </a:p>
        </p:txBody>
      </p:sp>
      <p:sp>
        <p:nvSpPr>
          <p:cNvPr id="167939" name="Text Placeholder 167938"/>
          <p:cNvSpPr>
            <a:spLocks noGrp="1"/>
          </p:cNvSpPr>
          <p:nvPr>
            <p:ph type="body" idx="4294967295"/>
          </p:nvPr>
        </p:nvSpPr>
        <p:spPr/>
        <p:txBody>
          <a:bodyPr/>
          <a:p>
            <a:r>
              <a:t>Arithmetic Operators</a:t>
            </a:r>
          </a:p>
          <a:p>
            <a:pPr lvl="1"/>
            <a:r>
              <a:t>% is a modulus operator. x % y results in the remainder when x is divided by y and is zero when x is divisible by y.</a:t>
            </a:r>
          </a:p>
          <a:p>
            <a:pPr lvl="1"/>
            <a:r>
              <a:t>Cannot be applied to float or double variables.</a:t>
            </a:r>
          </a:p>
          <a:p>
            <a:pPr lvl="1"/>
            <a:r>
              <a:t>Example</a:t>
            </a:r>
          </a:p>
          <a:p>
            <a:pPr lvl="1">
              <a:buNone/>
            </a:pPr>
            <a:r>
              <a:rPr b="1">
                <a:latin typeface="Courier New" panose="02070309020205020404" pitchFamily="49" charset="0"/>
              </a:rPr>
              <a:t>	if ( num % 2 == 0 ) </a:t>
            </a:r>
            <a:endParaRPr b="1">
              <a:latin typeface="Courier New" panose="02070309020205020404" pitchFamily="49" charset="0"/>
            </a:endParaRPr>
          </a:p>
          <a:p>
            <a:pPr lvl="2">
              <a:buNone/>
            </a:pPr>
            <a:r>
              <a:rPr b="1" err="1">
                <a:latin typeface="Courier New" panose="02070309020205020404" pitchFamily="49" charset="0"/>
              </a:rPr>
              <a:t>printf</a:t>
            </a:r>
            <a:r>
              <a:rPr b="1">
                <a:latin typeface="Courier New" panose="02070309020205020404" pitchFamily="49" charset="0"/>
              </a:rPr>
              <a:t>(“%d is an even number\n”, num)’;</a:t>
            </a:r>
            <a:endParaRPr b="1">
              <a:latin typeface="Courier New" panose="02070309020205020404" pitchFamily="49" charset="0"/>
            </a:endParaRPr>
          </a:p>
          <a:p>
            <a:pPr lvl="1">
              <a:buNone/>
            </a:pPr>
            <a:r>
              <a:rPr b="1">
                <a:latin typeface="Courier New" panose="02070309020205020404" pitchFamily="49" charset="0"/>
              </a:rPr>
              <a:t>	else</a:t>
            </a:r>
            <a:endParaRPr b="1">
              <a:latin typeface="Courier New" panose="02070309020205020404" pitchFamily="49" charset="0"/>
            </a:endParaRPr>
          </a:p>
          <a:p>
            <a:pPr lvl="2">
              <a:buNone/>
            </a:pPr>
            <a:r>
              <a:rPr b="1" err="1">
                <a:latin typeface="Courier New" panose="02070309020205020404" pitchFamily="49" charset="0"/>
              </a:rPr>
              <a:t>printf</a:t>
            </a:r>
            <a:r>
              <a:rPr b="1">
                <a:latin typeface="Courier New" panose="02070309020205020404" pitchFamily="49" charset="0"/>
              </a:rPr>
              <a:t>(“%d is an odd number\n”, num);</a:t>
            </a:r>
            <a:endParaRPr b="1">
              <a:latin typeface="Courier New" panose="02070309020205020404" pitchFamily="49"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Footer Placeholder 1"/>
          <p:cNvSpPr/>
          <p:nvPr>
            <p:ph type="ftr" sz="quarter" idx="11"/>
          </p:nvPr>
        </p:nvSpPr>
        <p:spPr/>
        <p:txBody>
          <a:bodyPr/>
          <a:p>
            <a:pPr lvl="0">
              <a:spcBef>
                <a:spcPct val="50000"/>
              </a:spcBef>
            </a:pPr>
            <a:r>
              <a:rPr lang="en-US">
                <a:sym typeface="+mn-ea"/>
              </a:rPr>
              <a:t>By Nishid Parmar</a:t>
            </a:r>
            <a:endParaRPr lang="en-US"/>
          </a:p>
        </p:txBody>
      </p:sp>
      <p:sp>
        <p:nvSpPr>
          <p:cNvPr id="3" name="Slide Number Placeholder 2"/>
          <p:cNvSpPr/>
          <p:nvPr>
            <p:ph type="sldNum" sz="quarter" idx="12"/>
          </p:nvPr>
        </p:nvSpPr>
        <p:spPr/>
        <p:txBody>
          <a:bodyPr/>
          <a:p>
            <a:pPr lvl="0">
              <a:spcBef>
                <a:spcPct val="50000"/>
              </a:spcBef>
            </a:pPr>
            <a:fld id="{9A0DB2DC-4C9A-4742-B13C-FB6460FD3503}" type="slidenum">
              <a:rPr lang="en-US"/>
            </a:fld>
            <a:endParaRPr lang="en-US">
              <a:latin typeface="Times New Roman" panose="02020603050405020304" pitchFamily="18" charset="0"/>
            </a:endParaRPr>
          </a:p>
        </p:txBody>
      </p:sp>
      <p:sp>
        <p:nvSpPr>
          <p:cNvPr id="177154" name="Title 177153"/>
          <p:cNvSpPr>
            <a:spLocks noGrp="1"/>
          </p:cNvSpPr>
          <p:nvPr>
            <p:ph type="title"/>
          </p:nvPr>
        </p:nvSpPr>
        <p:spPr/>
        <p:txBody>
          <a:bodyPr/>
          <a:p>
            <a:r>
              <a:t>Operators</a:t>
            </a:r>
            <a:endParaRPr dirty="0"/>
          </a:p>
        </p:txBody>
      </p:sp>
      <p:sp>
        <p:nvSpPr>
          <p:cNvPr id="177155" name="Text Placeholder 177154"/>
          <p:cNvSpPr>
            <a:spLocks noGrp="1"/>
          </p:cNvSpPr>
          <p:nvPr>
            <p:ph type="body" idx="1"/>
          </p:nvPr>
        </p:nvSpPr>
        <p:spPr/>
        <p:txBody>
          <a:bodyPr/>
          <a:p>
            <a:r>
              <a:t>Relational Operators</a:t>
            </a:r>
          </a:p>
          <a:p>
            <a:pPr lvl="1"/>
            <a:r>
              <a:t>&lt;, &lt;=, &gt; &gt;=, ==, != are the relational operators. The expression</a:t>
            </a:r>
          </a:p>
          <a:p>
            <a:pPr lvl="1">
              <a:buNone/>
            </a:pPr>
            <a:r>
              <a:t>	</a:t>
            </a:r>
            <a:r>
              <a:rPr>
                <a:latin typeface="Courier New" panose="02070309020205020404" pitchFamily="49" charset="0"/>
              </a:rPr>
              <a:t>operand1 relational-operator operand2</a:t>
            </a:r>
            <a:endParaRPr>
              <a:latin typeface="Courier New" panose="02070309020205020404" pitchFamily="49" charset="0"/>
            </a:endParaRPr>
          </a:p>
          <a:p>
            <a:pPr lvl="1">
              <a:buNone/>
            </a:pPr>
            <a:r>
              <a:rPr err="1"/>
              <a:t>	takes a value of 1(int) if the relationship is true and 0(int</a:t>
            </a:r>
            <a:r>
              <a:t>) if relationship is false.</a:t>
            </a:r>
          </a:p>
          <a:p>
            <a:pPr lvl="1"/>
            <a:r>
              <a:rPr err="1"/>
              <a:t>Example</a:t>
            </a:r>
            <a:endParaRPr err="1"/>
          </a:p>
          <a:p>
            <a:pPr lvl="1">
              <a:buNone/>
            </a:pPr>
            <a:r>
              <a:rPr err="1">
                <a:latin typeface="Courier New" panose="02070309020205020404" pitchFamily="49" charset="0"/>
              </a:rPr>
              <a:t>	int</a:t>
            </a:r>
            <a:r>
              <a:rPr>
                <a:latin typeface="Courier New" panose="02070309020205020404" pitchFamily="49" charset="0"/>
              </a:rPr>
              <a:t> a = 25, b = 30, c, d;</a:t>
            </a:r>
            <a:endParaRPr>
              <a:latin typeface="Courier New" panose="02070309020205020404" pitchFamily="49" charset="0"/>
            </a:endParaRPr>
          </a:p>
          <a:p>
            <a:pPr lvl="1">
              <a:buNone/>
            </a:pPr>
            <a:r>
              <a:rPr>
                <a:latin typeface="Courier New" panose="02070309020205020404" pitchFamily="49" charset="0"/>
              </a:rPr>
              <a:t>	c = a &lt; b;</a:t>
            </a:r>
            <a:endParaRPr>
              <a:latin typeface="Courier New" panose="02070309020205020404" pitchFamily="49" charset="0"/>
            </a:endParaRPr>
          </a:p>
          <a:p>
            <a:pPr lvl="1">
              <a:buNone/>
            </a:pPr>
            <a:r>
              <a:rPr>
                <a:latin typeface="Courier New" panose="02070309020205020404" pitchFamily="49" charset="0"/>
              </a:rPr>
              <a:t>	d = a &gt; b;</a:t>
            </a:r>
            <a:endParaRPr>
              <a:latin typeface="Courier New" panose="02070309020205020404" pitchFamily="49" charset="0"/>
            </a:endParaRPr>
          </a:p>
          <a:p>
            <a:pPr lvl="1">
              <a:buNone/>
            </a:pPr>
            <a:r>
              <a:rPr>
                <a:latin typeface="Courier New" panose="02070309020205020404" pitchFamily="49" charset="0"/>
              </a:rPr>
              <a:t>	</a:t>
            </a:r>
            <a:r>
              <a:t>value of c will be 1 and that of d will be 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Footer Placeholder 1"/>
          <p:cNvSpPr/>
          <p:nvPr>
            <p:ph type="ftr" sz="quarter" idx="11"/>
          </p:nvPr>
        </p:nvSpPr>
        <p:spPr/>
        <p:txBody>
          <a:bodyPr/>
          <a:p>
            <a:pPr lvl="0">
              <a:spcBef>
                <a:spcPct val="50000"/>
              </a:spcBef>
            </a:pPr>
            <a:r>
              <a:rPr lang="en-US">
                <a:sym typeface="+mn-ea"/>
              </a:rPr>
              <a:t>By Nishid Parmar</a:t>
            </a:r>
            <a:endParaRPr lang="en-US"/>
          </a:p>
        </p:txBody>
      </p:sp>
      <p:sp>
        <p:nvSpPr>
          <p:cNvPr id="3" name="Slide Number Placeholder 2"/>
          <p:cNvSpPr/>
          <p:nvPr>
            <p:ph type="sldNum" sz="quarter" idx="12"/>
          </p:nvPr>
        </p:nvSpPr>
        <p:spPr/>
        <p:txBody>
          <a:bodyPr/>
          <a:p>
            <a:pPr lvl="0">
              <a:spcBef>
                <a:spcPct val="50000"/>
              </a:spcBef>
            </a:pPr>
            <a:fld id="{9A0DB2DC-4C9A-4742-B13C-FB6460FD3503}" type="slidenum">
              <a:rPr lang="en-US"/>
            </a:fld>
            <a:endParaRPr lang="en-US">
              <a:latin typeface="Times New Roman" panose="02020603050405020304" pitchFamily="18" charset="0"/>
            </a:endParaRPr>
          </a:p>
        </p:txBody>
      </p:sp>
      <p:sp>
        <p:nvSpPr>
          <p:cNvPr id="178178" name="Title 178177"/>
          <p:cNvSpPr>
            <a:spLocks noGrp="1"/>
          </p:cNvSpPr>
          <p:nvPr>
            <p:ph type="title"/>
          </p:nvPr>
        </p:nvSpPr>
        <p:spPr/>
        <p:txBody>
          <a:bodyPr/>
          <a:p>
            <a:r>
              <a:t>Operators</a:t>
            </a:r>
            <a:endParaRPr dirty="0"/>
          </a:p>
        </p:txBody>
      </p:sp>
      <p:sp>
        <p:nvSpPr>
          <p:cNvPr id="178179" name="Text Placeholder 178178"/>
          <p:cNvSpPr>
            <a:spLocks noGrp="1"/>
          </p:cNvSpPr>
          <p:nvPr>
            <p:ph type="body" idx="1"/>
          </p:nvPr>
        </p:nvSpPr>
        <p:spPr/>
        <p:txBody>
          <a:bodyPr/>
          <a:p>
            <a:r>
              <a:t>Logical Operators</a:t>
            </a:r>
          </a:p>
          <a:p>
            <a:pPr lvl="1"/>
            <a:r>
              <a:rPr>
                <a:latin typeface="Courier New" panose="02070309020205020404" pitchFamily="49" charset="0"/>
              </a:rPr>
              <a:t>&amp;&amp;, ||</a:t>
            </a:r>
            <a:r>
              <a:t> and </a:t>
            </a:r>
            <a:r>
              <a:rPr>
                <a:latin typeface="Courier New" panose="02070309020205020404" pitchFamily="49" charset="0"/>
              </a:rPr>
              <a:t>!</a:t>
            </a:r>
            <a:r>
              <a:t> are the three logical operators.</a:t>
            </a:r>
          </a:p>
          <a:p>
            <a:pPr lvl="1"/>
            <a:r>
              <a:rPr>
                <a:latin typeface="Courier New" panose="02070309020205020404" pitchFamily="49" charset="0"/>
              </a:rPr>
              <a:t>expr1 &amp;&amp; expr2</a:t>
            </a:r>
            <a:r>
              <a:t> has a value 1 if </a:t>
            </a:r>
            <a:r>
              <a:rPr>
                <a:latin typeface="Courier New" panose="02070309020205020404" pitchFamily="49" charset="0"/>
              </a:rPr>
              <a:t>expr1</a:t>
            </a:r>
            <a:r>
              <a:t> and </a:t>
            </a:r>
            <a:r>
              <a:rPr>
                <a:latin typeface="Courier New" panose="02070309020205020404" pitchFamily="49" charset="0"/>
              </a:rPr>
              <a:t>expr2 </a:t>
            </a:r>
            <a:r>
              <a:t>both are nonzero.</a:t>
            </a:r>
          </a:p>
          <a:p>
            <a:pPr lvl="1"/>
            <a:r>
              <a:rPr>
                <a:latin typeface="Courier New" panose="02070309020205020404" pitchFamily="49" charset="0"/>
              </a:rPr>
              <a:t>expr1 || expr2</a:t>
            </a:r>
            <a:r>
              <a:t> has a value 1 if </a:t>
            </a:r>
            <a:r>
              <a:rPr>
                <a:latin typeface="Courier New" panose="02070309020205020404" pitchFamily="49" charset="0"/>
              </a:rPr>
              <a:t>expr1</a:t>
            </a:r>
            <a:r>
              <a:t> and </a:t>
            </a:r>
            <a:r>
              <a:rPr>
                <a:latin typeface="Courier New" panose="02070309020205020404" pitchFamily="49" charset="0"/>
              </a:rPr>
              <a:t>expr2</a:t>
            </a:r>
            <a:r>
              <a:t> both are nonzero.</a:t>
            </a:r>
          </a:p>
          <a:p>
            <a:pPr lvl="1"/>
            <a:r>
              <a:rPr>
                <a:latin typeface="Courier New" panose="02070309020205020404" pitchFamily="49" charset="0"/>
              </a:rPr>
              <a:t>!expr1</a:t>
            </a:r>
            <a:r>
              <a:t> has a value 1 if expr1 is zero else 0.</a:t>
            </a:r>
          </a:p>
          <a:p>
            <a:pPr lvl="1"/>
            <a:r>
              <a:t>Example </a:t>
            </a:r>
          </a:p>
          <a:p>
            <a:pPr lvl="1"/>
            <a:r>
              <a:rPr>
                <a:latin typeface="Courier New" panose="02070309020205020404" pitchFamily="49" charset="0"/>
              </a:rPr>
              <a:t>if ( marks &gt;= 40 &amp;&amp; attendance &gt;= 75 ) grade = ‘P’</a:t>
            </a:r>
            <a:endParaRPr>
              <a:latin typeface="Courier New" panose="02070309020205020404" pitchFamily="49" charset="0"/>
            </a:endParaRPr>
          </a:p>
          <a:p>
            <a:pPr lvl="1"/>
            <a:r>
              <a:rPr>
                <a:latin typeface="Courier New" panose="02070309020205020404" pitchFamily="49" charset="0"/>
              </a:rPr>
              <a:t>If ( marks &lt; 40 || attendance &lt; 75 ) grade = ‘N’</a:t>
            </a:r>
            <a:endParaRPr>
              <a:latin typeface="Courier New" panose="02070309020205020404" pitchFamily="49"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Footer Placeholder 1"/>
          <p:cNvSpPr/>
          <p:nvPr>
            <p:ph type="ftr" sz="quarter" idx="11"/>
          </p:nvPr>
        </p:nvSpPr>
        <p:spPr/>
        <p:txBody>
          <a:bodyPr/>
          <a:p>
            <a:pPr lvl="0">
              <a:spcBef>
                <a:spcPct val="50000"/>
              </a:spcBef>
            </a:pPr>
            <a:r>
              <a:rPr lang="en-US">
                <a:sym typeface="+mn-ea"/>
              </a:rPr>
              <a:t>By Nishid Parmar</a:t>
            </a:r>
            <a:endParaRPr lang="en-US"/>
          </a:p>
        </p:txBody>
      </p:sp>
      <p:sp>
        <p:nvSpPr>
          <p:cNvPr id="3" name="Slide Number Placeholder 2"/>
          <p:cNvSpPr/>
          <p:nvPr>
            <p:ph type="sldNum" sz="quarter" idx="12"/>
          </p:nvPr>
        </p:nvSpPr>
        <p:spPr/>
        <p:txBody>
          <a:bodyPr/>
          <a:p>
            <a:pPr lvl="0">
              <a:spcBef>
                <a:spcPct val="50000"/>
              </a:spcBef>
            </a:pPr>
            <a:fld id="{9A0DB2DC-4C9A-4742-B13C-FB6460FD3503}" type="slidenum">
              <a:rPr lang="en-US"/>
            </a:fld>
            <a:endParaRPr lang="en-US">
              <a:latin typeface="Times New Roman" panose="02020603050405020304" pitchFamily="18" charset="0"/>
            </a:endParaRPr>
          </a:p>
        </p:txBody>
      </p:sp>
      <p:sp>
        <p:nvSpPr>
          <p:cNvPr id="179202" name="Title 179201"/>
          <p:cNvSpPr>
            <a:spLocks noGrp="1"/>
          </p:cNvSpPr>
          <p:nvPr>
            <p:ph type="title"/>
          </p:nvPr>
        </p:nvSpPr>
        <p:spPr/>
        <p:txBody>
          <a:bodyPr/>
          <a:p>
            <a:r>
              <a:t>Operators</a:t>
            </a:r>
            <a:endParaRPr dirty="0"/>
          </a:p>
        </p:txBody>
      </p:sp>
      <p:sp>
        <p:nvSpPr>
          <p:cNvPr id="179203" name="Text Placeholder 179202"/>
          <p:cNvSpPr>
            <a:spLocks noGrp="1"/>
          </p:cNvSpPr>
          <p:nvPr>
            <p:ph type="body" idx="1"/>
          </p:nvPr>
        </p:nvSpPr>
        <p:spPr/>
        <p:txBody>
          <a:bodyPr/>
          <a:p>
            <a:r>
              <a:t>Assignment operators</a:t>
            </a:r>
          </a:p>
          <a:p>
            <a:pPr lvl="1"/>
            <a:r>
              <a:t>The general form of an assignment operator is</a:t>
            </a:r>
          </a:p>
          <a:p>
            <a:pPr lvl="1"/>
            <a:r>
              <a:rPr>
                <a:latin typeface="Courier New" panose="02070309020205020404" pitchFamily="49" charset="0"/>
              </a:rPr>
              <a:t>v op= exp</a:t>
            </a:r>
            <a:endParaRPr>
              <a:latin typeface="Courier New" panose="02070309020205020404" pitchFamily="49" charset="0"/>
            </a:endParaRPr>
          </a:p>
          <a:p>
            <a:pPr lvl="1"/>
            <a:r>
              <a:t>Where v is a variable and op is a binary arithmetic operator. This statement is equivalent to</a:t>
            </a:r>
          </a:p>
          <a:p>
            <a:pPr lvl="1"/>
            <a:r>
              <a:rPr>
                <a:latin typeface="Courier New" panose="02070309020205020404" pitchFamily="49" charset="0"/>
              </a:rPr>
              <a:t>v = v op (exp)</a:t>
            </a:r>
            <a:endParaRPr>
              <a:latin typeface="Courier New" panose="02070309020205020404" pitchFamily="49" charset="0"/>
            </a:endParaRPr>
          </a:p>
          <a:p>
            <a:pPr lvl="1"/>
            <a:r>
              <a:rPr>
                <a:latin typeface="Courier New" panose="02070309020205020404" pitchFamily="49" charset="0"/>
              </a:rPr>
              <a:t>a = a + b</a:t>
            </a:r>
            <a:r>
              <a:t>	 	can be written as		</a:t>
            </a:r>
            <a:r>
              <a:rPr>
                <a:latin typeface="Courier New" panose="02070309020205020404" pitchFamily="49" charset="0"/>
              </a:rPr>
              <a:t>a += b</a:t>
            </a:r>
            <a:endParaRPr>
              <a:latin typeface="Courier New" panose="02070309020205020404" pitchFamily="49" charset="0"/>
            </a:endParaRPr>
          </a:p>
          <a:p>
            <a:pPr lvl="1"/>
            <a:r>
              <a:rPr>
                <a:latin typeface="Courier New" panose="02070309020205020404" pitchFamily="49" charset="0"/>
              </a:rPr>
              <a:t>a = a * b</a:t>
            </a:r>
            <a:r>
              <a:t>	 	can be written as		</a:t>
            </a:r>
            <a:r>
              <a:rPr>
                <a:latin typeface="Courier New" panose="02070309020205020404" pitchFamily="49" charset="0"/>
              </a:rPr>
              <a:t>a *= b</a:t>
            </a:r>
            <a:endParaRPr>
              <a:latin typeface="Courier New" panose="02070309020205020404" pitchFamily="49" charset="0"/>
            </a:endParaRPr>
          </a:p>
          <a:p>
            <a:pPr lvl="1"/>
            <a:r>
              <a:rPr>
                <a:latin typeface="Courier New" panose="02070309020205020404" pitchFamily="49" charset="0"/>
              </a:rPr>
              <a:t>a = a / b</a:t>
            </a:r>
            <a:r>
              <a:t>	 	can be written as		</a:t>
            </a:r>
            <a:r>
              <a:rPr>
                <a:latin typeface="Courier New" panose="02070309020205020404" pitchFamily="49" charset="0"/>
              </a:rPr>
              <a:t>a /= b</a:t>
            </a:r>
            <a:endParaRPr>
              <a:latin typeface="Courier New" panose="02070309020205020404" pitchFamily="49" charset="0"/>
            </a:endParaRPr>
          </a:p>
          <a:p>
            <a:pPr lvl="1"/>
            <a:r>
              <a:rPr>
                <a:latin typeface="Courier New" panose="02070309020205020404" pitchFamily="49" charset="0"/>
              </a:rPr>
              <a:t>a = a - b</a:t>
            </a:r>
            <a:r>
              <a:t>	 	can be written as		</a:t>
            </a:r>
            <a:r>
              <a:rPr>
                <a:latin typeface="Courier New" panose="02070309020205020404" pitchFamily="49" charset="0"/>
              </a:rPr>
              <a:t>a -= b</a:t>
            </a:r>
            <a:endParaRPr>
              <a:latin typeface="Courier New" panose="02070309020205020404" pitchFamily="49" charset="0"/>
            </a:endParaRPr>
          </a:p>
          <a:p>
            <a:pPr lvl="1"/>
            <a:endParaRPr>
              <a:latin typeface="Courier New" panose="02070309020205020404" pitchFamily="49"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Footer Placeholder 1"/>
          <p:cNvSpPr/>
          <p:nvPr>
            <p:ph type="ftr" sz="quarter" idx="11"/>
          </p:nvPr>
        </p:nvSpPr>
        <p:spPr/>
        <p:txBody>
          <a:bodyPr/>
          <a:p>
            <a:pPr lvl="0">
              <a:spcBef>
                <a:spcPct val="50000"/>
              </a:spcBef>
            </a:pPr>
            <a:r>
              <a:rPr lang="en-US">
                <a:sym typeface="+mn-ea"/>
              </a:rPr>
              <a:t>By Nishid Parmar</a:t>
            </a:r>
            <a:endParaRPr lang="en-US"/>
          </a:p>
        </p:txBody>
      </p:sp>
      <p:sp>
        <p:nvSpPr>
          <p:cNvPr id="3" name="Slide Number Placeholder 2"/>
          <p:cNvSpPr/>
          <p:nvPr>
            <p:ph type="sldNum" sz="quarter" idx="12"/>
          </p:nvPr>
        </p:nvSpPr>
        <p:spPr/>
        <p:txBody>
          <a:bodyPr/>
          <a:p>
            <a:pPr lvl="0">
              <a:spcBef>
                <a:spcPct val="50000"/>
              </a:spcBef>
            </a:pPr>
            <a:fld id="{9A0DB2DC-4C9A-4742-B13C-FB6460FD3503}" type="slidenum">
              <a:rPr lang="en-US"/>
            </a:fld>
            <a:endParaRPr lang="en-US">
              <a:latin typeface="Times New Roman" panose="02020603050405020304" pitchFamily="18" charset="0"/>
            </a:endParaRPr>
          </a:p>
        </p:txBody>
      </p:sp>
      <p:sp>
        <p:nvSpPr>
          <p:cNvPr id="180226" name="Title 180225"/>
          <p:cNvSpPr>
            <a:spLocks noGrp="1"/>
          </p:cNvSpPr>
          <p:nvPr>
            <p:ph type="title"/>
          </p:nvPr>
        </p:nvSpPr>
        <p:spPr/>
        <p:txBody>
          <a:bodyPr/>
          <a:p>
            <a:r>
              <a:t>Operators</a:t>
            </a:r>
            <a:endParaRPr dirty="0"/>
          </a:p>
        </p:txBody>
      </p:sp>
      <p:sp>
        <p:nvSpPr>
          <p:cNvPr id="180227" name="Text Placeholder 180226"/>
          <p:cNvSpPr>
            <a:spLocks noGrp="1"/>
          </p:cNvSpPr>
          <p:nvPr>
            <p:ph type="body" idx="1"/>
          </p:nvPr>
        </p:nvSpPr>
        <p:spPr/>
        <p:txBody>
          <a:bodyPr/>
          <a:p>
            <a:r>
              <a:t>Increment and Decrement Operators</a:t>
            </a:r>
          </a:p>
          <a:p>
            <a:pPr lvl="1"/>
            <a:r>
              <a:t>The operators </a:t>
            </a:r>
            <a:r>
              <a:rPr>
                <a:latin typeface="Courier New" panose="02070309020205020404" pitchFamily="49" charset="0"/>
              </a:rPr>
              <a:t>++</a:t>
            </a:r>
            <a:r>
              <a:t> and </a:t>
            </a:r>
            <a:r>
              <a:rPr>
                <a:latin typeface="Courier New" panose="02070309020205020404" pitchFamily="49" charset="0"/>
              </a:rPr>
              <a:t>–-</a:t>
            </a:r>
            <a:r>
              <a:t> are called increment and decrement operators.</a:t>
            </a:r>
          </a:p>
          <a:p>
            <a:pPr lvl="1"/>
            <a:r>
              <a:rPr>
                <a:latin typeface="Courier New" panose="02070309020205020404" pitchFamily="49" charset="0"/>
              </a:rPr>
              <a:t>a++</a:t>
            </a:r>
            <a:r>
              <a:t> and </a:t>
            </a:r>
            <a:r>
              <a:rPr>
                <a:latin typeface="Courier New" panose="02070309020205020404" pitchFamily="49" charset="0"/>
              </a:rPr>
              <a:t>++a</a:t>
            </a:r>
            <a:r>
              <a:t> are equivalent to </a:t>
            </a:r>
            <a:r>
              <a:rPr>
                <a:latin typeface="Courier New" panose="02070309020205020404" pitchFamily="49" charset="0"/>
              </a:rPr>
              <a:t>a += 1</a:t>
            </a:r>
            <a:r>
              <a:t>.</a:t>
            </a:r>
          </a:p>
          <a:p>
            <a:pPr lvl="1"/>
            <a:r>
              <a:rPr>
                <a:latin typeface="Courier New" panose="02070309020205020404" pitchFamily="49" charset="0"/>
              </a:rPr>
              <a:t>a--</a:t>
            </a:r>
            <a:r>
              <a:t> and </a:t>
            </a:r>
            <a:r>
              <a:rPr>
                <a:latin typeface="Courier New" panose="02070309020205020404" pitchFamily="49" charset="0"/>
              </a:rPr>
              <a:t>--a</a:t>
            </a:r>
            <a:r>
              <a:t> are equivalent to </a:t>
            </a:r>
            <a:r>
              <a:rPr>
                <a:latin typeface="Courier New" panose="02070309020205020404" pitchFamily="49" charset="0"/>
              </a:rPr>
              <a:t>a -= 1</a:t>
            </a:r>
            <a:r>
              <a:t>.</a:t>
            </a:r>
          </a:p>
          <a:p>
            <a:pPr lvl="1"/>
            <a:r>
              <a:rPr>
                <a:latin typeface="Courier New" panose="02070309020205020404" pitchFamily="49" charset="0"/>
              </a:rPr>
              <a:t>++a op b</a:t>
            </a:r>
            <a:r>
              <a:t> is equivalent to </a:t>
            </a:r>
            <a:r>
              <a:rPr>
                <a:latin typeface="Courier New" panose="02070309020205020404" pitchFamily="49" charset="0"/>
              </a:rPr>
              <a:t>a ++; a op b;</a:t>
            </a:r>
            <a:endParaRPr>
              <a:latin typeface="Courier New" panose="02070309020205020404" pitchFamily="49" charset="0"/>
            </a:endParaRPr>
          </a:p>
          <a:p>
            <a:pPr lvl="1"/>
            <a:r>
              <a:rPr>
                <a:latin typeface="Courier New" panose="02070309020205020404" pitchFamily="49" charset="0"/>
              </a:rPr>
              <a:t>a++ op b</a:t>
            </a:r>
            <a:r>
              <a:t> is equivalent to </a:t>
            </a:r>
            <a:r>
              <a:rPr>
                <a:latin typeface="Courier New" panose="02070309020205020404" pitchFamily="49" charset="0"/>
              </a:rPr>
              <a:t>a op b; a++;</a:t>
            </a:r>
            <a:endParaRPr>
              <a:latin typeface="Courier New" panose="02070309020205020404" pitchFamily="49" charset="0"/>
            </a:endParaRPr>
          </a:p>
          <a:p>
            <a:pPr lvl="1"/>
            <a:r>
              <a:rPr>
                <a:latin typeface="Courier New" panose="02070309020205020404" pitchFamily="49" charset="0"/>
              </a:rPr>
              <a:t>Example</a:t>
            </a:r>
            <a:endParaRPr>
              <a:latin typeface="Courier New" panose="02070309020205020404" pitchFamily="49" charset="0"/>
            </a:endParaRPr>
          </a:p>
          <a:p>
            <a:pPr lvl="1">
              <a:buNone/>
            </a:pPr>
            <a:r>
              <a:rPr>
                <a:latin typeface="Courier New" panose="02070309020205020404" pitchFamily="49" charset="0"/>
              </a:rPr>
              <a:t>	Let b = 10 then</a:t>
            </a:r>
            <a:endParaRPr>
              <a:latin typeface="Courier New" panose="02070309020205020404" pitchFamily="49" charset="0"/>
            </a:endParaRPr>
          </a:p>
          <a:p>
            <a:pPr lvl="1">
              <a:buNone/>
            </a:pPr>
            <a:r>
              <a:rPr>
                <a:latin typeface="Courier New" panose="02070309020205020404" pitchFamily="49" charset="0"/>
              </a:rPr>
              <a:t>	(++b)+b+b = 33</a:t>
            </a:r>
            <a:endParaRPr>
              <a:latin typeface="Courier New" panose="02070309020205020404" pitchFamily="49" charset="0"/>
            </a:endParaRPr>
          </a:p>
          <a:p>
            <a:pPr lvl="1">
              <a:buNone/>
            </a:pPr>
            <a:r>
              <a:rPr>
                <a:latin typeface="Courier New" panose="02070309020205020404" pitchFamily="49" charset="0"/>
              </a:rPr>
              <a:t>	b+(++b)+b = 33</a:t>
            </a:r>
            <a:endParaRPr>
              <a:latin typeface="Courier New" panose="02070309020205020404" pitchFamily="49" charset="0"/>
            </a:endParaRPr>
          </a:p>
          <a:p>
            <a:pPr lvl="1">
              <a:buNone/>
            </a:pPr>
            <a:r>
              <a:rPr>
                <a:latin typeface="Courier New" panose="02070309020205020404" pitchFamily="49" charset="0"/>
              </a:rPr>
              <a:t>	b+b+(++b) = 31</a:t>
            </a:r>
            <a:endParaRPr>
              <a:latin typeface="Courier New" panose="02070309020205020404" pitchFamily="49" charset="0"/>
            </a:endParaRPr>
          </a:p>
          <a:p>
            <a:pPr lvl="1">
              <a:buNone/>
            </a:pPr>
            <a:r>
              <a:rPr>
                <a:latin typeface="Courier New" panose="02070309020205020404" pitchFamily="49" charset="0"/>
              </a:rPr>
              <a:t>	b+b*(++b) = 132</a:t>
            </a:r>
            <a:endParaRPr>
              <a:latin typeface="Courier New" panose="02070309020205020404" pitchFamily="49" charset="0"/>
            </a:endParaRPr>
          </a:p>
          <a:p>
            <a:pPr lvl="1"/>
            <a:endParaRPr>
              <a:latin typeface="Courier New" panose="02070309020205020404" pitchFamily="49" charset="0"/>
            </a:endParaRPr>
          </a:p>
          <a:p>
            <a:pPr lvl="1">
              <a:buNone/>
            </a:pPr>
            <a:endParaRPr>
              <a:latin typeface="Courier New" panose="02070309020205020404" pitchFamily="49"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Footer Placeholder 1"/>
          <p:cNvSpPr/>
          <p:nvPr>
            <p:ph type="ftr" sz="quarter" idx="11"/>
          </p:nvPr>
        </p:nvSpPr>
        <p:spPr/>
        <p:txBody>
          <a:bodyPr/>
          <a:p>
            <a:pPr lvl="0">
              <a:spcBef>
                <a:spcPct val="50000"/>
              </a:spcBef>
            </a:pPr>
            <a:r>
              <a:rPr lang="en-US">
                <a:sym typeface="+mn-ea"/>
              </a:rPr>
              <a:t>By Nishid Parmar</a:t>
            </a:r>
            <a:endParaRPr lang="en-US"/>
          </a:p>
        </p:txBody>
      </p:sp>
      <p:sp>
        <p:nvSpPr>
          <p:cNvPr id="3" name="Slide Number Placeholder 2"/>
          <p:cNvSpPr/>
          <p:nvPr>
            <p:ph type="sldNum" sz="quarter" idx="12"/>
          </p:nvPr>
        </p:nvSpPr>
        <p:spPr/>
        <p:txBody>
          <a:bodyPr/>
          <a:p>
            <a:pPr lvl="0">
              <a:spcBef>
                <a:spcPct val="50000"/>
              </a:spcBef>
            </a:pPr>
            <a:fld id="{9A0DB2DC-4C9A-4742-B13C-FB6460FD3503}" type="slidenum">
              <a:rPr lang="en-US"/>
            </a:fld>
            <a:endParaRPr lang="en-US">
              <a:latin typeface="Times New Roman" panose="02020603050405020304" pitchFamily="18" charset="0"/>
            </a:endParaRPr>
          </a:p>
        </p:txBody>
      </p:sp>
      <p:sp>
        <p:nvSpPr>
          <p:cNvPr id="180226" name="Title 180225"/>
          <p:cNvSpPr>
            <a:spLocks noGrp="1"/>
          </p:cNvSpPr>
          <p:nvPr>
            <p:ph type="title"/>
          </p:nvPr>
        </p:nvSpPr>
        <p:spPr/>
        <p:txBody>
          <a:bodyPr/>
          <a:p>
            <a:r>
              <a:rPr lang="en-US" dirty="0"/>
              <a:t>...........................................................</a:t>
            </a:r>
            <a:endParaRPr lang="en-US" dirty="0"/>
          </a:p>
        </p:txBody>
      </p:sp>
      <p:sp>
        <p:nvSpPr>
          <p:cNvPr id="180227" name="Text Placeholder 180226"/>
          <p:cNvSpPr>
            <a:spLocks noGrp="1"/>
          </p:cNvSpPr>
          <p:nvPr>
            <p:ph type="body" idx="1"/>
          </p:nvPr>
        </p:nvSpPr>
        <p:spPr/>
        <p:txBody>
          <a:bodyPr/>
          <a:p>
            <a:pPr marL="0" indent="0">
              <a:buNone/>
            </a:pPr>
            <a:endParaRPr>
              <a:latin typeface="Courier New" panose="02070309020205020404" pitchFamily="49" charset="0"/>
            </a:endParaRPr>
          </a:p>
          <a:p>
            <a:pPr lvl="1"/>
            <a:endParaRPr>
              <a:latin typeface="Courier New" panose="02070309020205020404" pitchFamily="49" charset="0"/>
            </a:endParaRPr>
          </a:p>
          <a:p>
            <a:pPr lvl="1">
              <a:buNone/>
            </a:pPr>
            <a:r>
              <a:rPr lang="en-US" sz="8800">
                <a:effectLst>
                  <a:glow rad="228600">
                    <a:schemeClr val="accent4">
                      <a:satMod val="175000"/>
                      <a:alpha val="40000"/>
                    </a:schemeClr>
                  </a:glow>
                </a:effectLst>
                <a:latin typeface="Courier New" panose="02070309020205020404" pitchFamily="49" charset="0"/>
              </a:rPr>
              <a:t>Thank you</a:t>
            </a:r>
            <a:endParaRPr lang="en-US" sz="8800">
              <a:effectLst>
                <a:glow rad="228600">
                  <a:schemeClr val="accent4">
                    <a:satMod val="175000"/>
                    <a:alpha val="40000"/>
                  </a:schemeClr>
                </a:glow>
              </a:effectLst>
              <a:latin typeface="Courier New" panose="02070309020205020404" pitchFamily="49" charset="0"/>
            </a:endParaRPr>
          </a:p>
          <a:p>
            <a:pPr lvl="1">
              <a:buNone/>
            </a:pPr>
            <a:endParaRPr lang="en-US" sz="3200">
              <a:effectLst>
                <a:glow rad="228600">
                  <a:schemeClr val="accent4">
                    <a:satMod val="175000"/>
                    <a:alpha val="40000"/>
                  </a:schemeClr>
                </a:glow>
              </a:effectLst>
              <a:latin typeface="Courier New" panose="02070309020205020404" pitchFamily="49" charset="0"/>
            </a:endParaRPr>
          </a:p>
          <a:p>
            <a:pPr lvl="1">
              <a:buNone/>
            </a:pPr>
            <a:endParaRPr lang="en-US" sz="3200">
              <a:effectLst>
                <a:glow rad="228600">
                  <a:schemeClr val="accent4">
                    <a:satMod val="175000"/>
                    <a:alpha val="40000"/>
                  </a:schemeClr>
                </a:glow>
              </a:effectLst>
              <a:latin typeface="Courier New" panose="02070309020205020404" pitchFamily="49" charset="0"/>
            </a:endParaRPr>
          </a:p>
          <a:p>
            <a:pPr lvl="1">
              <a:buNone/>
            </a:pPr>
            <a:r>
              <a:rPr lang="en-US" sz="3200">
                <a:effectLst>
                  <a:glow rad="228600">
                    <a:schemeClr val="accent4">
                      <a:satMod val="175000"/>
                      <a:alpha val="40000"/>
                    </a:schemeClr>
                  </a:glow>
                </a:effectLst>
                <a:latin typeface="Courier New" panose="02070309020205020404" pitchFamily="49" charset="0"/>
              </a:rPr>
              <a:t>					Nishid Parmar</a:t>
            </a:r>
            <a:endParaRPr lang="en-US" sz="3200">
              <a:effectLst>
                <a:glow rad="228600">
                  <a:schemeClr val="accent4">
                    <a:satMod val="175000"/>
                    <a:alpha val="40000"/>
                  </a:schemeClr>
                </a:glow>
              </a:effectLst>
              <a:latin typeface="Courier New" panose="02070309020205020404" pitchFamily="49" charset="0"/>
            </a:endParaRPr>
          </a:p>
          <a:p>
            <a:pPr lvl="1">
              <a:buNone/>
            </a:pPr>
            <a:r>
              <a:rPr lang="en-US" sz="3200">
                <a:effectLst>
                  <a:glow rad="228600">
                    <a:schemeClr val="accent4">
                      <a:satMod val="175000"/>
                      <a:alpha val="40000"/>
                    </a:schemeClr>
                  </a:glow>
                </a:effectLst>
                <a:latin typeface="Courier New" panose="02070309020205020404" pitchFamily="49" charset="0"/>
              </a:rPr>
              <a:t>				Computer Department</a:t>
            </a:r>
            <a:endParaRPr lang="en-US" sz="3200">
              <a:effectLst>
                <a:glow rad="228600">
                  <a:schemeClr val="accent4">
                    <a:satMod val="175000"/>
                    <a:alpha val="40000"/>
                  </a:schemeClr>
                </a:glow>
              </a:effectLst>
              <a:latin typeface="Courier New" panose="02070309020205020404" pitchFamily="49"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Footer Placeholder 1"/>
          <p:cNvSpPr/>
          <p:nvPr>
            <p:ph type="ftr" sz="quarter" idx="11"/>
          </p:nvPr>
        </p:nvSpPr>
        <p:spPr/>
        <p:txBody>
          <a:bodyPr/>
          <a:p>
            <a:pPr lvl="0">
              <a:spcBef>
                <a:spcPct val="50000"/>
              </a:spcBef>
            </a:pPr>
            <a:r>
              <a:rPr lang="en-US">
                <a:sym typeface="+mn-ea"/>
              </a:rPr>
              <a:t>By Nishid Parmar</a:t>
            </a:r>
            <a:endParaRPr lang="en-US"/>
          </a:p>
        </p:txBody>
      </p:sp>
      <p:sp>
        <p:nvSpPr>
          <p:cNvPr id="3" name="Slide Number Placeholder 2"/>
          <p:cNvSpPr/>
          <p:nvPr>
            <p:ph type="sldNum" sz="quarter" idx="12"/>
          </p:nvPr>
        </p:nvSpPr>
        <p:spPr/>
        <p:txBody>
          <a:bodyPr/>
          <a:p>
            <a:pPr lvl="0">
              <a:spcBef>
                <a:spcPct val="50000"/>
              </a:spcBef>
            </a:pPr>
            <a:fld id="{9A0DB2DC-4C9A-4742-B13C-FB6460FD3503}" type="slidenum">
              <a:rPr lang="en-US"/>
            </a:fld>
            <a:endParaRPr lang="en-US">
              <a:latin typeface="Times New Roman" panose="02020603050405020304" pitchFamily="18" charset="0"/>
            </a:endParaRPr>
          </a:p>
        </p:txBody>
      </p:sp>
      <p:sp>
        <p:nvSpPr>
          <p:cNvPr id="41986" name="Title 41985"/>
          <p:cNvSpPr>
            <a:spLocks noGrp="1"/>
          </p:cNvSpPr>
          <p:nvPr>
            <p:ph type="title"/>
          </p:nvPr>
        </p:nvSpPr>
        <p:spPr/>
        <p:txBody>
          <a:bodyPr/>
          <a:p>
            <a:r>
              <a:t>Tokens in C</a:t>
            </a:r>
          </a:p>
        </p:txBody>
      </p:sp>
      <p:sp>
        <p:nvSpPr>
          <p:cNvPr id="41987" name="Text Placeholder 41986"/>
          <p:cNvSpPr>
            <a:spLocks noGrp="1"/>
          </p:cNvSpPr>
          <p:nvPr>
            <p:ph type="body" idx="4294967295"/>
          </p:nvPr>
        </p:nvSpPr>
        <p:spPr/>
        <p:txBody>
          <a:bodyPr/>
          <a:p>
            <a:r>
              <a:t>String Literals</a:t>
            </a:r>
          </a:p>
          <a:p>
            <a:pPr lvl="1"/>
            <a:r>
              <a:t>A sequence of characters enclosed in double quotes as “…”. For example “</a:t>
            </a:r>
            <a:r>
              <a:rPr lang="en-US"/>
              <a:t>good morning </a:t>
            </a:r>
            <a:r>
              <a:t>” </a:t>
            </a:r>
            <a:r>
              <a:rPr lang="en-US"/>
              <a:t>but   </a:t>
            </a:r>
            <a:r>
              <a:t>’</a:t>
            </a:r>
            <a:r>
              <a:rPr lang="en-US"/>
              <a:t>a'</a:t>
            </a:r>
            <a:r>
              <a:t> and “a” are different.</a:t>
            </a:r>
          </a:p>
          <a:p>
            <a:r>
              <a:t>Operators</a:t>
            </a:r>
          </a:p>
          <a:p>
            <a:pPr lvl="1"/>
            <a:r>
              <a:t>Arithmetic operators</a:t>
            </a:r>
          </a:p>
          <a:p>
            <a:pPr lvl="1"/>
            <a:r>
              <a:t>Logical operators</a:t>
            </a:r>
          </a:p>
          <a:p>
            <a:pPr lvl="1"/>
            <a:r>
              <a:rPr lang="en-US"/>
              <a:t>relational operator</a:t>
            </a:r>
            <a:endParaRPr lang="en-US"/>
          </a:p>
          <a:p>
            <a:pPr lvl="1"/>
            <a:r>
              <a:rPr lang="en-US"/>
              <a:t>assignment operator</a:t>
            </a:r>
            <a:endParaRPr lang="en-US"/>
          </a:p>
          <a:p>
            <a:pPr lvl="1"/>
            <a:r>
              <a:rPr lang="en-US"/>
              <a:t>increment and decrement operator</a:t>
            </a:r>
            <a:endParaRPr lang="en-US"/>
          </a:p>
          <a:p>
            <a:pPr marL="398780" lvl="1" indent="0">
              <a:buNone/>
            </a:pPr>
          </a:p>
          <a:p>
            <a:pPr marL="0" indent="0">
              <a:buNone/>
            </a:pPr>
          </a:p>
          <a:p>
            <a:pPr lvl="1">
              <a:buNone/>
            </a:pP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Footer Placeholder 1"/>
          <p:cNvSpPr/>
          <p:nvPr>
            <p:ph type="ftr" sz="quarter" idx="11"/>
          </p:nvPr>
        </p:nvSpPr>
        <p:spPr/>
        <p:txBody>
          <a:bodyPr/>
          <a:p>
            <a:pPr lvl="0">
              <a:spcBef>
                <a:spcPct val="50000"/>
              </a:spcBef>
            </a:pPr>
            <a:r>
              <a:rPr lang="en-US">
                <a:sym typeface="+mn-ea"/>
              </a:rPr>
              <a:t>By Nishid Parmar</a:t>
            </a:r>
            <a:endParaRPr lang="en-US"/>
          </a:p>
        </p:txBody>
      </p:sp>
      <p:sp>
        <p:nvSpPr>
          <p:cNvPr id="3" name="Slide Number Placeholder 2"/>
          <p:cNvSpPr/>
          <p:nvPr>
            <p:ph type="sldNum" sz="quarter" idx="12"/>
          </p:nvPr>
        </p:nvSpPr>
        <p:spPr/>
        <p:txBody>
          <a:bodyPr/>
          <a:p>
            <a:pPr lvl="0">
              <a:spcBef>
                <a:spcPct val="50000"/>
              </a:spcBef>
            </a:pPr>
            <a:fld id="{9A0DB2DC-4C9A-4742-B13C-FB6460FD3503}" type="slidenum">
              <a:rPr lang="en-US"/>
            </a:fld>
            <a:endParaRPr lang="en-US">
              <a:latin typeface="Times New Roman" panose="02020603050405020304" pitchFamily="18" charset="0"/>
            </a:endParaRPr>
          </a:p>
        </p:txBody>
      </p:sp>
      <p:sp>
        <p:nvSpPr>
          <p:cNvPr id="20482" name="Title 20481"/>
          <p:cNvSpPr>
            <a:spLocks noGrp="1"/>
          </p:cNvSpPr>
          <p:nvPr>
            <p:ph type="title"/>
          </p:nvPr>
        </p:nvSpPr>
        <p:spPr/>
        <p:txBody>
          <a:bodyPr/>
          <a:p>
            <a:r>
              <a:t>Basic Data Types</a:t>
            </a:r>
            <a:endParaRPr dirty="0"/>
          </a:p>
        </p:txBody>
      </p:sp>
      <p:sp>
        <p:nvSpPr>
          <p:cNvPr id="20484" name="Text Placeholder 20483"/>
          <p:cNvSpPr>
            <a:spLocks noGrp="1"/>
          </p:cNvSpPr>
          <p:nvPr>
            <p:ph type="body" idx="4294967295"/>
          </p:nvPr>
        </p:nvSpPr>
        <p:spPr/>
        <p:txBody>
          <a:bodyPr/>
          <a:p>
            <a:pPr>
              <a:lnSpc>
                <a:spcPct val="90000"/>
              </a:lnSpc>
            </a:pPr>
            <a:r>
              <a:t>Integral Types</a:t>
            </a:r>
          </a:p>
          <a:p>
            <a:pPr>
              <a:lnSpc>
                <a:spcPct val="90000"/>
              </a:lnSpc>
            </a:pPr>
            <a:endParaRPr sz="2000">
              <a:latin typeface="Arial" panose="020B0604020202020204" pitchFamily="34" charset="0"/>
            </a:endParaRPr>
          </a:p>
          <a:p>
            <a:pPr>
              <a:lnSpc>
                <a:spcPct val="90000"/>
              </a:lnSpc>
            </a:pPr>
            <a:r>
              <a:rPr lang="en-US"/>
              <a:t>floating point values</a:t>
            </a:r>
            <a:endParaRPr lang="en-US"/>
          </a:p>
          <a:p>
            <a:pPr>
              <a:lnSpc>
                <a:spcPct val="90000"/>
              </a:lnSpc>
            </a:pPr>
            <a:endParaRPr lang="en-US" sz="2000">
              <a:latin typeface="Arial" panose="020B0604020202020204" pitchFamily="34" charset="0"/>
            </a:endParaRPr>
          </a:p>
          <a:p>
            <a:pPr>
              <a:lnSpc>
                <a:spcPct val="90000"/>
              </a:lnSpc>
            </a:pPr>
            <a:r>
              <a:rPr lang="en-US"/>
              <a:t>character types</a:t>
            </a:r>
            <a:endParaRPr lang="en-US"/>
          </a:p>
          <a:p>
            <a:pPr>
              <a:lnSpc>
                <a:spcPct val="90000"/>
              </a:lnSpc>
            </a:pPr>
            <a:endParaRPr lang="en-US" sz="2000">
              <a:latin typeface="Arial" panose="020B0604020202020204" pitchFamily="34" charset="0"/>
            </a:endParaRPr>
          </a:p>
          <a:p>
            <a:pPr>
              <a:lnSpc>
                <a:spcPct val="90000"/>
              </a:lnSpc>
            </a:pPr>
            <a:r>
              <a:rPr lang="en-US"/>
              <a:t>void types</a:t>
            </a:r>
            <a:endParaRPr sz="2000">
              <a:latin typeface="Arial" panose="020B0604020202020204" pitchFamily="34" charset="0"/>
            </a:endParaRPr>
          </a:p>
          <a:p>
            <a:pPr lvl="1">
              <a:spcBef>
                <a:spcPct val="50000"/>
              </a:spcBef>
            </a:pPr>
          </a:p>
          <a:p>
            <a:pPr marL="398780" lvl="1" indent="0">
              <a:spcBef>
                <a:spcPct val="50000"/>
              </a:spcBef>
              <a:buNone/>
            </a:p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Footer Placeholder 1"/>
          <p:cNvSpPr/>
          <p:nvPr>
            <p:ph type="ftr" sz="quarter" idx="11"/>
          </p:nvPr>
        </p:nvSpPr>
        <p:spPr/>
        <p:txBody>
          <a:bodyPr/>
          <a:p>
            <a:pPr lvl="0">
              <a:spcBef>
                <a:spcPct val="50000"/>
              </a:spcBef>
            </a:pPr>
            <a:r>
              <a:rPr lang="en-US">
                <a:sym typeface="+mn-ea"/>
              </a:rPr>
              <a:t>By Nishid Parmar</a:t>
            </a:r>
            <a:endParaRPr lang="en-US"/>
          </a:p>
        </p:txBody>
      </p:sp>
      <p:sp>
        <p:nvSpPr>
          <p:cNvPr id="3" name="Slide Number Placeholder 2"/>
          <p:cNvSpPr/>
          <p:nvPr>
            <p:ph type="sldNum" sz="quarter" idx="12"/>
          </p:nvPr>
        </p:nvSpPr>
        <p:spPr/>
        <p:txBody>
          <a:bodyPr/>
          <a:p>
            <a:pPr lvl="0">
              <a:spcBef>
                <a:spcPct val="50000"/>
              </a:spcBef>
            </a:pPr>
            <a:fld id="{9A0DB2DC-4C9A-4742-B13C-FB6460FD3503}" type="slidenum">
              <a:rPr lang="en-US"/>
            </a:fld>
            <a:endParaRPr lang="en-US">
              <a:latin typeface="Times New Roman" panose="02020603050405020304" pitchFamily="18" charset="0"/>
            </a:endParaRPr>
          </a:p>
        </p:txBody>
      </p:sp>
      <p:sp>
        <p:nvSpPr>
          <p:cNvPr id="146434" name="Title 146433"/>
          <p:cNvSpPr>
            <a:spLocks noGrp="1"/>
          </p:cNvSpPr>
          <p:nvPr>
            <p:ph type="title"/>
          </p:nvPr>
        </p:nvSpPr>
        <p:spPr/>
        <p:txBody>
          <a:bodyPr/>
          <a:p>
            <a:pPr>
              <a:lnSpc>
                <a:spcPct val="80000"/>
              </a:lnSpc>
              <a:spcBef>
                <a:spcPct val="50000"/>
              </a:spcBef>
            </a:pPr>
            <a:r>
              <a:t>Basic Data Types</a:t>
            </a:r>
            <a:endParaRPr dirty="0"/>
          </a:p>
        </p:txBody>
      </p:sp>
      <p:sp>
        <p:nvSpPr>
          <p:cNvPr id="146435" name="Text Placeholder 146434"/>
          <p:cNvSpPr>
            <a:spLocks noGrp="1"/>
          </p:cNvSpPr>
          <p:nvPr>
            <p:ph type="body" idx="1"/>
          </p:nvPr>
        </p:nvSpPr>
        <p:spPr>
          <a:xfrm>
            <a:off x="457200" y="1038225"/>
            <a:ext cx="8178800" cy="5191125"/>
          </a:xfrm>
        </p:spPr>
        <p:txBody>
          <a:bodyPr/>
          <a:p>
            <a:pPr>
              <a:lnSpc>
                <a:spcPct val="80000"/>
              </a:lnSpc>
              <a:spcBef>
                <a:spcPct val="50000"/>
              </a:spcBef>
            </a:pPr>
            <a:r>
              <a:t>Integral Types</a:t>
            </a:r>
          </a:p>
          <a:p>
            <a:pPr marL="0" indent="0">
              <a:lnSpc>
                <a:spcPct val="80000"/>
              </a:lnSpc>
              <a:spcBef>
                <a:spcPct val="50000"/>
              </a:spcBef>
              <a:buNone/>
            </a:pPr>
          </a:p>
          <a:p>
            <a:pPr lvl="1">
              <a:spcBef>
                <a:spcPct val="50000"/>
              </a:spcBef>
            </a:pPr>
            <a:r>
              <a:t> </a:t>
            </a:r>
            <a:r>
              <a:rPr sz="2400"/>
              <a:t> </a:t>
            </a:r>
            <a:r>
              <a:rPr sz="2400" b="1" err="1">
                <a:latin typeface="Courier New" panose="02070309020205020404" pitchFamily="49" charset="0"/>
              </a:rPr>
              <a:t>s</a:t>
            </a:r>
            <a:r>
              <a:rPr lang="en-US" sz="2400" b="1" err="1">
                <a:latin typeface="Courier New" panose="02070309020205020404" pitchFamily="49" charset="0"/>
              </a:rPr>
              <a:t>igned</a:t>
            </a:r>
            <a:r>
              <a:rPr sz="2400" b="1" err="1">
                <a:latin typeface="Courier New" panose="02070309020205020404" pitchFamily="49" charset="0"/>
              </a:rPr>
              <a:t> int</a:t>
            </a:r>
            <a:r>
              <a:rPr sz="2400" b="1">
                <a:latin typeface="Courier New" panose="02070309020205020404" pitchFamily="49" charset="0"/>
              </a:rPr>
              <a:t>	</a:t>
            </a:r>
            <a:r>
              <a:rPr lang="en-US" sz="2400" b="1">
                <a:latin typeface="Courier New" panose="02070309020205020404" pitchFamily="49" charset="0"/>
              </a:rPr>
              <a:t>S</a:t>
            </a:r>
            <a:r>
              <a:rPr sz="2400" err="1"/>
              <a:t>igned   - 32768 to </a:t>
            </a:r>
            <a:r>
              <a:rPr lang="en-US" sz="2400" err="1"/>
              <a:t>+</a:t>
            </a:r>
            <a:r>
              <a:rPr sz="2400" err="1"/>
              <a:t> 32767.</a:t>
            </a:r>
            <a:endParaRPr sz="2400" err="1"/>
          </a:p>
          <a:p>
            <a:pPr marL="398780" lvl="1" indent="0">
              <a:spcBef>
                <a:spcPct val="50000"/>
              </a:spcBef>
              <a:buNone/>
            </a:pPr>
            <a:endParaRPr sz="2400" err="1"/>
          </a:p>
          <a:p>
            <a:pPr lvl="1">
              <a:spcBef>
                <a:spcPct val="50000"/>
              </a:spcBef>
            </a:pPr>
            <a:r>
              <a:rPr err="1"/>
              <a:t> </a:t>
            </a:r>
            <a:r>
              <a:rPr lang="en-US" sz="2400" err="1"/>
              <a:t>unsigned </a:t>
            </a:r>
            <a:r>
              <a:rPr sz="2400" b="1" err="1">
                <a:latin typeface="Courier New" panose="02070309020205020404" pitchFamily="49" charset="0"/>
              </a:rPr>
              <a:t>int </a:t>
            </a:r>
            <a:r>
              <a:rPr sz="2400" err="1">
                <a:sym typeface="+mn-ea"/>
              </a:rPr>
              <a:t>Stored as 16 bits. Unsigned 0 to </a:t>
            </a:r>
            <a:r>
              <a:rPr lang="en-US" sz="2400" err="1">
                <a:sym typeface="+mn-ea"/>
              </a:rPr>
              <a:t>				</a:t>
            </a:r>
            <a:r>
              <a:rPr sz="2400" err="1">
                <a:sym typeface="+mn-ea"/>
              </a:rPr>
              <a:t>65535.</a:t>
            </a:r>
          </a:p>
          <a:p>
            <a:pPr lvl="1"/>
            <a:r>
              <a:t> </a:t>
            </a:r>
            <a:r>
              <a:rPr sz="2400" b="1" err="1">
                <a:latin typeface="Courier New" panose="02070309020205020404" pitchFamily="49" charset="0"/>
              </a:rPr>
              <a:t>long int</a:t>
            </a:r>
            <a:r>
              <a:rPr sz="2400" err="1"/>
              <a:t> 	</a:t>
            </a:r>
            <a:r>
              <a:rPr sz="2400"/>
              <a:t>Stored as 32 bits. Unsigned 0 to </a:t>
            </a:r>
            <a:r>
              <a:rPr lang="en-US" sz="2400"/>
              <a:t>				</a:t>
            </a:r>
            <a:r>
              <a:rPr sz="2400"/>
              <a:t>4294967295.</a:t>
            </a:r>
            <a:br/>
            <a:r>
              <a:rPr lang="en-US">
                <a:sym typeface="+mn-ea"/>
              </a:rPr>
              <a:t>for example </a:t>
            </a:r>
            <a:endParaRPr lang="en-US"/>
          </a:p>
          <a:p>
            <a:pPr lvl="1"/>
            <a:endParaRPr lang="en-US"/>
          </a:p>
          <a:p>
            <a:pPr marL="398780" lvl="1" indent="0">
              <a:buNone/>
            </a:pPr>
            <a:r>
              <a:rPr lang="en-US" b="1">
                <a:sym typeface="+mn-ea"/>
              </a:rPr>
              <a:t>int n;</a:t>
            </a:r>
            <a:endParaRPr lang="en-US" b="1"/>
          </a:p>
          <a:p>
            <a:pPr marL="398780" lvl="1" indent="0">
              <a:buNone/>
            </a:pPr>
            <a:r>
              <a:rPr lang="en-US" b="1">
                <a:sym typeface="+mn-ea"/>
              </a:rPr>
              <a:t>n=15;</a:t>
            </a:r>
            <a:endParaRPr lang="en-US" b="1"/>
          </a:p>
          <a:p>
            <a:pPr lvl="1">
              <a:spcBef>
                <a:spcPct val="50000"/>
              </a:spcBef>
            </a:p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Footer Placeholder 1"/>
          <p:cNvSpPr/>
          <p:nvPr>
            <p:ph type="ftr" sz="quarter" idx="11"/>
          </p:nvPr>
        </p:nvSpPr>
        <p:spPr/>
        <p:txBody>
          <a:bodyPr/>
          <a:p>
            <a:pPr lvl="0">
              <a:spcBef>
                <a:spcPct val="50000"/>
              </a:spcBef>
            </a:pPr>
            <a:r>
              <a:rPr lang="en-US">
                <a:sym typeface="+mn-ea"/>
              </a:rPr>
              <a:t>By Nishid Parmar</a:t>
            </a:r>
            <a:endParaRPr lang="en-US"/>
          </a:p>
        </p:txBody>
      </p:sp>
      <p:sp>
        <p:nvSpPr>
          <p:cNvPr id="3" name="Slide Number Placeholder 2"/>
          <p:cNvSpPr/>
          <p:nvPr>
            <p:ph type="sldNum" sz="quarter" idx="12"/>
          </p:nvPr>
        </p:nvSpPr>
        <p:spPr/>
        <p:txBody>
          <a:bodyPr/>
          <a:p>
            <a:pPr lvl="0">
              <a:spcBef>
                <a:spcPct val="50000"/>
              </a:spcBef>
            </a:pPr>
            <a:fld id="{9A0DB2DC-4C9A-4742-B13C-FB6460FD3503}" type="slidenum">
              <a:rPr lang="en-US"/>
            </a:fld>
            <a:endParaRPr lang="en-US">
              <a:latin typeface="Times New Roman" panose="02020603050405020304" pitchFamily="18" charset="0"/>
            </a:endParaRPr>
          </a:p>
        </p:txBody>
      </p:sp>
      <p:sp>
        <p:nvSpPr>
          <p:cNvPr id="34818" name="Title 34817"/>
          <p:cNvSpPr>
            <a:spLocks noGrp="1"/>
          </p:cNvSpPr>
          <p:nvPr>
            <p:ph type="title"/>
          </p:nvPr>
        </p:nvSpPr>
        <p:spPr/>
        <p:txBody>
          <a:bodyPr/>
          <a:p>
            <a:r>
              <a:t>Basic Data Types</a:t>
            </a:r>
          </a:p>
        </p:txBody>
      </p:sp>
      <p:sp>
        <p:nvSpPr>
          <p:cNvPr id="34819" name="Text Placeholder 34818"/>
          <p:cNvSpPr>
            <a:spLocks noGrp="1"/>
          </p:cNvSpPr>
          <p:nvPr>
            <p:ph type="body" idx="4294967295"/>
          </p:nvPr>
        </p:nvSpPr>
        <p:spPr/>
        <p:txBody>
          <a:bodyPr/>
          <a:p>
            <a:r>
              <a:t>Floating Point Numbers</a:t>
            </a:r>
          </a:p>
          <a:p>
            <a:pPr lvl="1"/>
            <a:r>
              <a:t>Floating point numbers are rational numbers.</a:t>
            </a:r>
          </a:p>
          <a:p>
            <a:pPr lvl="1"/>
            <a:r>
              <a:rPr b="1">
                <a:latin typeface="Courier New" panose="02070309020205020404" pitchFamily="49" charset="0"/>
              </a:rPr>
              <a:t>float</a:t>
            </a:r>
            <a:r>
              <a:t>	Approximate precision of 6 decimal digits .</a:t>
            </a:r>
          </a:p>
          <a:p>
            <a:pPr lvl="2"/>
            <a:r>
              <a:t>Typically stored in 4 bytes with 24 bits of signed mantissa and 8 bits of signed exponent.</a:t>
            </a:r>
          </a:p>
          <a:p>
            <a:pPr lvl="1"/>
            <a:r>
              <a:rPr b="1">
                <a:latin typeface="Courier New" panose="02070309020205020404" pitchFamily="49" charset="0"/>
              </a:rPr>
              <a:t>double</a:t>
            </a:r>
            <a:r>
              <a:t>	Approximate precision of 14 decimal digits.</a:t>
            </a:r>
          </a:p>
          <a:p>
            <a:pPr lvl="2"/>
            <a:r>
              <a:t>Typically stored in 8 bytes with 56 bits of signed mantissa and 8 bits of signed exponent.</a:t>
            </a:r>
          </a:p>
          <a:p>
            <a:pPr lvl="1"/>
            <a:endParaRPr sz="1000"/>
          </a:p>
          <a:p>
            <a:pPr lvl="1"/>
            <a:r>
              <a:rPr lang="en-US"/>
              <a:t>for example </a:t>
            </a:r>
            <a:endParaRPr lang="en-US"/>
          </a:p>
          <a:p>
            <a:pPr lvl="1"/>
            <a:endParaRPr lang="en-US"/>
          </a:p>
          <a:p>
            <a:pPr marL="398780" lvl="1" indent="0">
              <a:buNone/>
            </a:pPr>
            <a:r>
              <a:rPr lang="en-US" sz="2400" b="1"/>
              <a:t>float n;</a:t>
            </a:r>
            <a:endParaRPr lang="en-US" sz="2400" b="1"/>
          </a:p>
          <a:p>
            <a:pPr marL="398780" lvl="1" indent="0">
              <a:buNone/>
            </a:pPr>
            <a:r>
              <a:rPr lang="en-US" sz="2400" b="1"/>
              <a:t>n=1.5;</a:t>
            </a:r>
            <a:endParaRPr lang="en-US" sz="2400" b="1"/>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Footer Placeholder 1"/>
          <p:cNvSpPr/>
          <p:nvPr>
            <p:ph type="ftr" sz="quarter" idx="11"/>
          </p:nvPr>
        </p:nvSpPr>
        <p:spPr/>
        <p:txBody>
          <a:bodyPr/>
          <a:p>
            <a:pPr lvl="0">
              <a:spcBef>
                <a:spcPct val="50000"/>
              </a:spcBef>
            </a:pPr>
            <a:r>
              <a:rPr lang="en-US">
                <a:sym typeface="+mn-ea"/>
              </a:rPr>
              <a:t>By Nishid Parmar</a:t>
            </a:r>
            <a:endParaRPr lang="en-US"/>
          </a:p>
        </p:txBody>
      </p:sp>
      <p:sp>
        <p:nvSpPr>
          <p:cNvPr id="3" name="Slide Number Placeholder 2"/>
          <p:cNvSpPr/>
          <p:nvPr>
            <p:ph type="sldNum" sz="quarter" idx="12"/>
          </p:nvPr>
        </p:nvSpPr>
        <p:spPr/>
        <p:txBody>
          <a:bodyPr/>
          <a:p>
            <a:pPr lvl="0">
              <a:spcBef>
                <a:spcPct val="50000"/>
              </a:spcBef>
            </a:pPr>
            <a:fld id="{9A0DB2DC-4C9A-4742-B13C-FB6460FD3503}" type="slidenum">
              <a:rPr lang="en-US"/>
            </a:fld>
            <a:endParaRPr lang="en-US">
              <a:latin typeface="Times New Roman" panose="02020603050405020304" pitchFamily="18" charset="0"/>
            </a:endParaRPr>
          </a:p>
        </p:txBody>
      </p:sp>
      <p:sp>
        <p:nvSpPr>
          <p:cNvPr id="153602" name="Title 153601"/>
          <p:cNvSpPr>
            <a:spLocks noGrp="1"/>
          </p:cNvSpPr>
          <p:nvPr>
            <p:ph type="title"/>
          </p:nvPr>
        </p:nvSpPr>
        <p:spPr/>
        <p:txBody>
          <a:bodyPr/>
          <a:p>
            <a:r>
              <a:t>Constants</a:t>
            </a:r>
            <a:endParaRPr dirty="0"/>
          </a:p>
        </p:txBody>
      </p:sp>
      <p:sp>
        <p:nvSpPr>
          <p:cNvPr id="153603" name="Text Placeholder 153602"/>
          <p:cNvSpPr>
            <a:spLocks noGrp="1"/>
          </p:cNvSpPr>
          <p:nvPr>
            <p:ph type="body" idx="4294967295"/>
          </p:nvPr>
        </p:nvSpPr>
        <p:spPr/>
        <p:txBody>
          <a:bodyPr/>
          <a:p>
            <a:r>
              <a:rPr b="1">
                <a:latin typeface="Courier New" panose="02070309020205020404" pitchFamily="49" charset="0"/>
              </a:rPr>
              <a:t>Character and string constants</a:t>
            </a:r>
            <a:endParaRPr b="1">
              <a:latin typeface="Courier New" panose="02070309020205020404" pitchFamily="49" charset="0"/>
            </a:endParaRPr>
          </a:p>
          <a:p>
            <a:pPr lvl="1"/>
            <a:r>
              <a:rPr b="1">
                <a:latin typeface="Courier New" panose="02070309020205020404" pitchFamily="49" charset="0"/>
              </a:rPr>
              <a:t>‘c’</a:t>
            </a:r>
            <a:r>
              <a:t> , a single character in single quotes are stored as char</a:t>
            </a:r>
            <a:r>
              <a:rPr lang="en-US"/>
              <a:t>acter.</a:t>
            </a:r>
            <a:br/>
            <a:r>
              <a:rPr lang="en-US"/>
              <a:t>for example </a:t>
            </a:r>
            <a:endParaRPr lang="en-US"/>
          </a:p>
          <a:p>
            <a:pPr marL="398780" lvl="1" indent="0">
              <a:buNone/>
            </a:pPr>
            <a:r>
              <a:rPr lang="en-US" sz="2400" b="1"/>
              <a:t>char n;</a:t>
            </a:r>
            <a:endParaRPr lang="en-US" sz="2400" b="1"/>
          </a:p>
          <a:p>
            <a:pPr marL="398780" lvl="1" indent="0">
              <a:buNone/>
            </a:pPr>
            <a:r>
              <a:rPr lang="en-US" sz="2400" b="1"/>
              <a:t>n='c';</a:t>
            </a:r>
            <a:endParaRPr lang="en-US" sz="2400" b="1"/>
          </a:p>
          <a:p>
            <a:pPr marL="398780" lvl="1" indent="0">
              <a:buNone/>
            </a:pPr>
            <a:endParaRPr sz="2400" b="1"/>
          </a:p>
          <a:p>
            <a:pPr lvl="1"/>
            <a:r>
              <a:t>A sequence of characters enclosed in double quotes is called a string constant </a:t>
            </a:r>
          </a:p>
          <a:p>
            <a:pPr marL="398780" lvl="1" indent="0">
              <a:buNone/>
            </a:pPr>
            <a:r>
              <a:t>For example</a:t>
            </a:r>
            <a:br/>
            <a:r>
              <a:rPr lang="en-US" sz="2400" b="1"/>
              <a:t>string n;</a:t>
            </a:r>
            <a:endParaRPr lang="en-US" sz="2400" b="1"/>
          </a:p>
          <a:p>
            <a:pPr marL="398780" lvl="1" indent="0">
              <a:buNone/>
            </a:pPr>
            <a:r>
              <a:rPr lang="en-US" sz="2400" b="1"/>
              <a:t>n=</a:t>
            </a:r>
            <a:r>
              <a:rPr sz="2400" b="1" err="1">
                <a:latin typeface="Courier New" panose="02070309020205020404" pitchFamily="49" charset="0"/>
              </a:rPr>
              <a:t>“</a:t>
            </a:r>
            <a:r>
              <a:rPr lang="en-US" sz="2400" b="1" err="1">
                <a:latin typeface="Courier New" panose="02070309020205020404" pitchFamily="49" charset="0"/>
              </a:rPr>
              <a:t>nishid</a:t>
            </a:r>
            <a:r>
              <a:rPr sz="2400" b="1">
                <a:latin typeface="Courier New" panose="02070309020205020404" pitchFamily="49" charset="0"/>
              </a:rPr>
              <a:t>”</a:t>
            </a:r>
            <a:br>
              <a:rPr sz="2400" b="1">
                <a:latin typeface="Courier New" panose="02070309020205020404" pitchFamily="49" charset="0"/>
              </a:rPr>
            </a:br>
            <a:br>
              <a:rPr sz="2400" b="1">
                <a:latin typeface="Courier New" panose="02070309020205020404" pitchFamily="49" charset="0"/>
              </a:rPr>
            </a:br>
            <a:endParaRPr sz="2400" b="1">
              <a:latin typeface="Courier New" panose="02070309020205020404" pitchFamily="49"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Footer Placeholder 1"/>
          <p:cNvSpPr/>
          <p:nvPr>
            <p:ph type="ftr" sz="quarter" idx="11"/>
          </p:nvPr>
        </p:nvSpPr>
        <p:spPr/>
        <p:txBody>
          <a:bodyPr/>
          <a:p>
            <a:pPr lvl="0">
              <a:spcBef>
                <a:spcPct val="50000"/>
              </a:spcBef>
            </a:pPr>
            <a:r>
              <a:rPr lang="en-US">
                <a:sym typeface="+mn-ea"/>
              </a:rPr>
              <a:t>By Nishid Parmar</a:t>
            </a:r>
            <a:endParaRPr lang="en-US"/>
          </a:p>
        </p:txBody>
      </p:sp>
      <p:sp>
        <p:nvSpPr>
          <p:cNvPr id="3" name="Slide Number Placeholder 2"/>
          <p:cNvSpPr/>
          <p:nvPr>
            <p:ph type="sldNum" sz="quarter" idx="12"/>
          </p:nvPr>
        </p:nvSpPr>
        <p:spPr/>
        <p:txBody>
          <a:bodyPr/>
          <a:p>
            <a:pPr lvl="0">
              <a:spcBef>
                <a:spcPct val="50000"/>
              </a:spcBef>
            </a:pPr>
            <a:fld id="{9A0DB2DC-4C9A-4742-B13C-FB6460FD3503}" type="slidenum">
              <a:rPr lang="en-US"/>
            </a:fld>
            <a:endParaRPr lang="en-US">
              <a:latin typeface="Times New Roman" panose="02020603050405020304" pitchFamily="18" charset="0"/>
            </a:endParaRPr>
          </a:p>
        </p:txBody>
      </p:sp>
      <p:sp>
        <p:nvSpPr>
          <p:cNvPr id="153602" name="Title 153601"/>
          <p:cNvSpPr>
            <a:spLocks noGrp="1"/>
          </p:cNvSpPr>
          <p:nvPr>
            <p:ph type="title"/>
          </p:nvPr>
        </p:nvSpPr>
        <p:spPr/>
        <p:txBody>
          <a:bodyPr/>
          <a:p>
            <a:r>
              <a:t>Constants</a:t>
            </a:r>
            <a:endParaRPr dirty="0"/>
          </a:p>
        </p:txBody>
      </p:sp>
      <p:sp>
        <p:nvSpPr>
          <p:cNvPr id="153603" name="Text Placeholder 153602"/>
          <p:cNvSpPr>
            <a:spLocks noGrp="1"/>
          </p:cNvSpPr>
          <p:nvPr>
            <p:ph type="body" idx="4294967295"/>
          </p:nvPr>
        </p:nvSpPr>
        <p:spPr/>
        <p:txBody>
          <a:bodyPr/>
          <a:p>
            <a:r>
              <a:rPr lang="en-US" b="1">
                <a:latin typeface="Courier New" panose="02070309020205020404" pitchFamily="49" charset="0"/>
              </a:rPr>
              <a:t>void types</a:t>
            </a:r>
            <a:endParaRPr b="1">
              <a:latin typeface="Courier New" panose="02070309020205020404" pitchFamily="49" charset="0"/>
            </a:endParaRPr>
          </a:p>
          <a:p>
            <a:pPr lvl="1"/>
            <a:r>
              <a:rPr lang="en-US" sz="2400" b="1">
                <a:latin typeface="Courier New" panose="02070309020205020404" pitchFamily="49" charset="0"/>
              </a:rPr>
              <a:t>the void types has no values.this is usually used to specify the type of functions.</a:t>
            </a:r>
            <a:endParaRPr lang="en-US" sz="2400" b="1">
              <a:latin typeface="Courier New" panose="02070309020205020404" pitchFamily="49" charset="0"/>
            </a:endParaRPr>
          </a:p>
          <a:p>
            <a:pPr lvl="1"/>
            <a:endParaRPr lang="en-US" sz="2400" b="1">
              <a:latin typeface="Courier New" panose="02070309020205020404" pitchFamily="49" charset="0"/>
            </a:endParaRPr>
          </a:p>
          <a:p>
            <a:pPr marL="398780" lvl="1" indent="0">
              <a:buNone/>
            </a:pPr>
            <a:r>
              <a:rPr lang="en-US" sz="2400" b="1">
                <a:latin typeface="Courier New" panose="02070309020205020404" pitchFamily="49" charset="0"/>
              </a:rPr>
              <a:t>for example</a:t>
            </a:r>
            <a:endParaRPr lang="en-US" sz="2400" b="1">
              <a:latin typeface="Courier New" panose="02070309020205020404" pitchFamily="49" charset="0"/>
            </a:endParaRPr>
          </a:p>
          <a:p>
            <a:pPr lvl="1"/>
            <a:endParaRPr lang="en-US" sz="2400" b="1">
              <a:latin typeface="Courier New" panose="02070309020205020404" pitchFamily="49" charset="0"/>
            </a:endParaRPr>
          </a:p>
          <a:p>
            <a:pPr marL="398780" lvl="1" indent="0">
              <a:buNone/>
            </a:pPr>
            <a:r>
              <a:rPr lang="en-US" sz="2400" b="1">
                <a:latin typeface="Courier New" panose="02070309020205020404" pitchFamily="49" charset="0"/>
              </a:rPr>
              <a:t>void main()</a:t>
            </a:r>
            <a:endParaRPr lang="en-US" sz="2400" b="1">
              <a:latin typeface="Courier New" panose="02070309020205020404" pitchFamily="49" charset="0"/>
            </a:endParaRPr>
          </a:p>
          <a:p>
            <a:pPr marL="398780" lvl="1" indent="0">
              <a:buNone/>
            </a:pPr>
            <a:r>
              <a:rPr lang="en-US" sz="2400" b="1">
                <a:latin typeface="Courier New" panose="02070309020205020404" pitchFamily="49" charset="0"/>
              </a:rPr>
              <a:t>that means the main function should not return any values.</a:t>
            </a:r>
            <a:endParaRPr lang="en-US" sz="2400" b="1">
              <a:latin typeface="Courier New" panose="02070309020205020404" pitchFamily="49"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Footer Placeholder 1"/>
          <p:cNvSpPr/>
          <p:nvPr>
            <p:ph type="ftr" sz="quarter" idx="11"/>
          </p:nvPr>
        </p:nvSpPr>
        <p:spPr/>
        <p:txBody>
          <a:bodyPr/>
          <a:p>
            <a:pPr lvl="0">
              <a:spcBef>
                <a:spcPct val="50000"/>
              </a:spcBef>
            </a:pPr>
            <a:r>
              <a:rPr lang="en-US">
                <a:sym typeface="+mn-ea"/>
              </a:rPr>
              <a:t>By Nishid Parmar</a:t>
            </a:r>
            <a:endParaRPr lang="en-US"/>
          </a:p>
        </p:txBody>
      </p:sp>
      <p:sp>
        <p:nvSpPr>
          <p:cNvPr id="3" name="Slide Number Placeholder 2"/>
          <p:cNvSpPr/>
          <p:nvPr>
            <p:ph type="sldNum" sz="quarter" idx="12"/>
          </p:nvPr>
        </p:nvSpPr>
        <p:spPr/>
        <p:txBody>
          <a:bodyPr/>
          <a:p>
            <a:pPr lvl="0">
              <a:spcBef>
                <a:spcPct val="50000"/>
              </a:spcBef>
            </a:pPr>
            <a:fld id="{9A0DB2DC-4C9A-4742-B13C-FB6460FD3503}" type="slidenum">
              <a:rPr lang="en-US"/>
            </a:fld>
            <a:endParaRPr lang="en-US">
              <a:latin typeface="Times New Roman" panose="02020603050405020304" pitchFamily="18" charset="0"/>
            </a:endParaRPr>
          </a:p>
        </p:txBody>
      </p:sp>
      <p:sp>
        <p:nvSpPr>
          <p:cNvPr id="160770" name="Title 160769"/>
          <p:cNvSpPr>
            <a:spLocks noGrp="1"/>
          </p:cNvSpPr>
          <p:nvPr>
            <p:ph type="title"/>
          </p:nvPr>
        </p:nvSpPr>
        <p:spPr/>
        <p:txBody>
          <a:bodyPr/>
          <a:p>
            <a:r>
              <a:t>Variables</a:t>
            </a:r>
            <a:endParaRPr dirty="0"/>
          </a:p>
        </p:txBody>
      </p:sp>
      <p:sp>
        <p:nvSpPr>
          <p:cNvPr id="160771" name="Text Placeholder 160770"/>
          <p:cNvSpPr>
            <a:spLocks noGrp="1"/>
          </p:cNvSpPr>
          <p:nvPr>
            <p:ph type="body" idx="1"/>
          </p:nvPr>
        </p:nvSpPr>
        <p:spPr/>
        <p:txBody>
          <a:bodyPr/>
          <a:p>
            <a:r>
              <a:rPr lang="en-US"/>
              <a:t>Rules for </a:t>
            </a:r>
            <a:r>
              <a:t>Naming a Variable</a:t>
            </a:r>
          </a:p>
          <a:p>
            <a:pPr lvl="1"/>
            <a:r>
              <a:rPr lang="en-US"/>
              <a:t>First character must be an alphabet.</a:t>
            </a:r>
          </a:p>
          <a:p>
            <a:pPr lvl="1"/>
            <a:r>
              <a:rPr lang="en-US"/>
              <a:t>Can not use</a:t>
            </a:r>
            <a:r>
              <a:t> a keyword </a:t>
            </a:r>
            <a:r>
              <a:rPr lang="en-US"/>
              <a:t>as variable name</a:t>
            </a:r>
          </a:p>
          <a:p>
            <a:pPr lvl="1"/>
            <a:r>
              <a:rPr lang="en-US"/>
              <a:t>Must not contain white spaces.</a:t>
            </a:r>
          </a:p>
          <a:p>
            <a:pPr lvl="1"/>
            <a:r>
              <a:t>Variables are identified by only first 32 characters.</a:t>
            </a:r>
          </a:p>
          <a:p>
            <a:pPr lvl="1"/>
            <a:r>
              <a:rPr lang="en-US"/>
              <a:t>Must consist of only letters,digits or underscore.</a:t>
            </a:r>
          </a:p>
          <a:p>
            <a:pPr marL="398780" lvl="1" indent="0">
              <a:buNone/>
            </a:pPr>
            <a:r>
              <a:rPr lang="en-US" b="1">
                <a:latin typeface="Courier New" panose="02070309020205020404" pitchFamily="49" charset="0"/>
              </a:rPr>
              <a:t>for example</a:t>
            </a:r>
            <a:endParaRPr lang="en-US" b="1">
              <a:latin typeface="Courier New" panose="02070309020205020404" pitchFamily="49" charset="0"/>
            </a:endParaRPr>
          </a:p>
          <a:p>
            <a:pPr marL="398780" lvl="1" indent="0">
              <a:buNone/>
            </a:pPr>
            <a:endParaRPr lang="en-US" b="1">
              <a:latin typeface="Courier New" panose="02070309020205020404" pitchFamily="49" charset="0"/>
            </a:endParaRPr>
          </a:p>
          <a:p>
            <a:pPr marL="398780" lvl="1" indent="0">
              <a:buNone/>
            </a:pPr>
            <a:r>
              <a:rPr lang="en-US" b="1">
                <a:latin typeface="Courier New" panose="02070309020205020404" pitchFamily="49" charset="0"/>
              </a:rPr>
              <a:t>int nishid;</a:t>
            </a:r>
            <a:r>
              <a:rPr lang="en-US" sz="3200">
                <a:cs typeface="Arial" panose="020B0604020202020204" pitchFamily="34" charset="0"/>
              </a:rPr>
              <a:t>√</a:t>
            </a:r>
            <a:endParaRPr lang="en-US" sz="3200">
              <a:latin typeface="Courier New" panose="02070309020205020404" pitchFamily="49" charset="0"/>
            </a:endParaRPr>
          </a:p>
          <a:p>
            <a:pPr marL="0" lvl="1" indent="0">
              <a:buNone/>
            </a:pPr>
            <a:r>
              <a:rPr lang="en-US" b="1">
                <a:latin typeface="Courier New" panose="02070309020205020404" pitchFamily="49" charset="0"/>
              </a:rPr>
              <a:t>	int 1nishid;</a:t>
            </a:r>
            <a:r>
              <a:rPr lang="en-US" sz="2400" b="1">
                <a:cs typeface="Arial" panose="020B0604020202020204" pitchFamily="34" charset="0"/>
                <a:sym typeface="+mn-ea"/>
              </a:rPr>
              <a:t>×</a:t>
            </a:r>
            <a:endParaRPr lang="en-US" b="1">
              <a:latin typeface="Courier New" panose="02070309020205020404" pitchFamily="49" charset="0"/>
            </a:endParaRPr>
          </a:p>
          <a:p>
            <a:pPr marL="398780" lvl="1" indent="0">
              <a:buNone/>
            </a:pPr>
            <a:endParaRPr lang="en-US" b="1">
              <a:latin typeface="Courier New" panose="02070309020205020404" pitchFamily="49"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Footer Placeholder 1"/>
          <p:cNvSpPr/>
          <p:nvPr>
            <p:ph type="ftr" sz="quarter" idx="11"/>
          </p:nvPr>
        </p:nvSpPr>
        <p:spPr/>
        <p:txBody>
          <a:bodyPr/>
          <a:p>
            <a:pPr lvl="0">
              <a:spcBef>
                <a:spcPct val="50000"/>
              </a:spcBef>
            </a:pPr>
            <a:r>
              <a:rPr lang="en-US">
                <a:sym typeface="+mn-ea"/>
              </a:rPr>
              <a:t>By Nishid Parmar</a:t>
            </a:r>
            <a:endParaRPr lang="en-US"/>
          </a:p>
        </p:txBody>
      </p:sp>
      <p:sp>
        <p:nvSpPr>
          <p:cNvPr id="3" name="Slide Number Placeholder 2"/>
          <p:cNvSpPr/>
          <p:nvPr>
            <p:ph type="sldNum" sz="quarter" idx="12"/>
          </p:nvPr>
        </p:nvSpPr>
        <p:spPr/>
        <p:txBody>
          <a:bodyPr/>
          <a:p>
            <a:pPr lvl="0">
              <a:spcBef>
                <a:spcPct val="50000"/>
              </a:spcBef>
            </a:pPr>
            <a:fld id="{9A0DB2DC-4C9A-4742-B13C-FB6460FD3503}" type="slidenum">
              <a:rPr lang="en-US"/>
            </a:fld>
            <a:endParaRPr lang="en-US">
              <a:latin typeface="Times New Roman" panose="02020603050405020304" pitchFamily="18" charset="0"/>
            </a:endParaRPr>
          </a:p>
        </p:txBody>
      </p:sp>
      <p:sp>
        <p:nvSpPr>
          <p:cNvPr id="159746" name="Title 159745"/>
          <p:cNvSpPr>
            <a:spLocks noGrp="1"/>
          </p:cNvSpPr>
          <p:nvPr>
            <p:ph type="title"/>
          </p:nvPr>
        </p:nvSpPr>
        <p:spPr/>
        <p:txBody>
          <a:bodyPr/>
          <a:p>
            <a:r>
              <a:t>Declarations</a:t>
            </a:r>
            <a:endParaRPr dirty="0"/>
          </a:p>
        </p:txBody>
      </p:sp>
      <p:sp>
        <p:nvSpPr>
          <p:cNvPr id="159747" name="Text Placeholder 159746"/>
          <p:cNvSpPr>
            <a:spLocks noGrp="1"/>
          </p:cNvSpPr>
          <p:nvPr>
            <p:ph type="body" idx="1"/>
          </p:nvPr>
        </p:nvSpPr>
        <p:spPr/>
        <p:txBody>
          <a:bodyPr/>
          <a:p>
            <a:r>
              <a:t>Declaring a Variable</a:t>
            </a:r>
          </a:p>
          <a:p>
            <a:pPr lvl="1"/>
            <a:r>
              <a:t>Each variable used must be declared.</a:t>
            </a:r>
          </a:p>
          <a:p>
            <a:pPr lvl="1"/>
            <a:r>
              <a:t>A form of a declaration statement is</a:t>
            </a:r>
          </a:p>
          <a:p>
            <a:pPr lvl="1">
              <a:buNone/>
            </a:pPr>
            <a:r>
              <a:t>	</a:t>
            </a:r>
            <a:r>
              <a:rPr b="1">
                <a:latin typeface="Courier New" panose="02070309020205020404" pitchFamily="49" charset="0"/>
              </a:rPr>
              <a:t>data-type var1, var2,…;</a:t>
            </a:r>
            <a:endParaRPr b="1">
              <a:latin typeface="Courier New" panose="02070309020205020404" pitchFamily="49" charset="0"/>
            </a:endParaRPr>
          </a:p>
          <a:p>
            <a:pPr lvl="1"/>
            <a:r>
              <a:t>Declaration announces the data type of a variable and  allocates appropriate memory location. No initial value (like 0 for integers) should be assumed.</a:t>
            </a:r>
          </a:p>
          <a:p>
            <a:pPr lvl="1"/>
            <a:r>
              <a:t>It is possible to assign an initial value to a variable in the declaration itself.</a:t>
            </a:r>
          </a:p>
          <a:p>
            <a:pPr lvl="1">
              <a:buNone/>
            </a:pPr>
            <a:r>
              <a:rPr b="1" err="1">
                <a:latin typeface="Courier New" panose="02070309020205020404" pitchFamily="49" charset="0"/>
              </a:rPr>
              <a:t>	data-type var </a:t>
            </a:r>
            <a:r>
              <a:rPr b="1">
                <a:latin typeface="Courier New" panose="02070309020205020404" pitchFamily="49" charset="0"/>
              </a:rPr>
              <a:t>= expression;</a:t>
            </a:r>
            <a:endParaRPr b="1">
              <a:latin typeface="Courier New" panose="02070309020205020404" pitchFamily="49" charset="0"/>
            </a:endParaRPr>
          </a:p>
          <a:p>
            <a:pPr lvl="1"/>
            <a:r>
              <a:rPr b="1">
                <a:latin typeface="Courier New" panose="02070309020205020404" pitchFamily="49" charset="0"/>
              </a:rPr>
              <a:t>Examples</a:t>
            </a:r>
            <a:endParaRPr b="1">
              <a:latin typeface="Courier New" panose="02070309020205020404" pitchFamily="49" charset="0"/>
            </a:endParaRPr>
          </a:p>
          <a:p>
            <a:pPr lvl="1">
              <a:buNone/>
            </a:pPr>
            <a:r>
              <a:rPr b="1" err="1">
                <a:latin typeface="Courier New" panose="02070309020205020404" pitchFamily="49" charset="0"/>
              </a:rPr>
              <a:t>	int</a:t>
            </a:r>
            <a:r>
              <a:rPr b="1">
                <a:latin typeface="Courier New" panose="02070309020205020404" pitchFamily="49" charset="0"/>
              </a:rPr>
              <a:t> sum = 0;</a:t>
            </a:r>
            <a:endParaRPr b="1">
              <a:latin typeface="Courier New" panose="02070309020205020404" pitchFamily="49" charset="0"/>
            </a:endParaRPr>
          </a:p>
          <a:p>
            <a:pPr lvl="1">
              <a:buNone/>
            </a:pPr>
            <a:r>
              <a:rPr b="1" err="1">
                <a:latin typeface="Courier New" panose="02070309020205020404" pitchFamily="49" charset="0"/>
              </a:rPr>
              <a:t>	char newLine </a:t>
            </a:r>
            <a:r>
              <a:rPr b="1">
                <a:latin typeface="Courier New" panose="02070309020205020404" pitchFamily="49" charset="0"/>
              </a:rPr>
              <a:t>= ‘\n’;</a:t>
            </a:r>
            <a:endParaRPr b="1">
              <a:latin typeface="Courier New" panose="02070309020205020404" pitchFamily="49" charset="0"/>
            </a:endParaRPr>
          </a:p>
          <a:p>
            <a:pPr lvl="1">
              <a:buNone/>
            </a:pPr>
            <a:r>
              <a:rPr b="1">
                <a:latin typeface="Courier New" panose="02070309020205020404" pitchFamily="49" charset="0"/>
              </a:rPr>
              <a:t>	float epsilon = 1.0e-6;</a:t>
            </a:r>
            <a:endParaRPr b="1">
              <a:latin typeface="Courier New" panose="02070309020205020404" pitchFamily="49" charset="0"/>
            </a:endParaRPr>
          </a:p>
        </p:txBody>
      </p:sp>
    </p:spTree>
  </p:cSld>
  <p:clrMapOvr>
    <a:masterClrMapping/>
  </p:clrMapOvr>
</p:sld>
</file>

<file path=ppt/theme/theme1.xml><?xml version="1.0" encoding="utf-8"?>
<a:theme xmlns:a="http://schemas.openxmlformats.org/drawingml/2006/main" name="Contemporary Portrait">
  <a:themeElements>
    <a:clrScheme name="">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9AA"/>
      </a:accent5>
      <a:accent6>
        <a:srgbClr val="E5B700"/>
      </a:accent6>
      <a:hlink>
        <a:srgbClr val="996633"/>
      </a:hlink>
      <a:folHlink>
        <a:srgbClr val="808000"/>
      </a:folHlink>
    </a:clrScheme>
    <a:fontScheme name="">
      <a:majorFont>
        <a:latin typeface="Arial Black"/>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CC"/>
        </a:dk1>
        <a:lt1>
          <a:srgbClr val="000000"/>
        </a:lt1>
        <a:dk2>
          <a:srgbClr val="FFCC00"/>
        </a:dk2>
        <a:lt2>
          <a:srgbClr val="5E574E"/>
        </a:lt2>
        <a:accent1>
          <a:srgbClr val="CC9900"/>
        </a:accent1>
        <a:accent2>
          <a:srgbClr val="FF6600"/>
        </a:accent2>
        <a:accent3>
          <a:srgbClr val="AAAAAA"/>
        </a:accent3>
        <a:accent4>
          <a:srgbClr val="DCDCAF"/>
        </a:accent4>
        <a:accent5>
          <a:srgbClr val="E2CAAA"/>
        </a:accent5>
        <a:accent6>
          <a:srgbClr val="E55B00"/>
        </a:accent6>
        <a:hlink>
          <a:srgbClr val="FF0000"/>
        </a:hlink>
        <a:folHlink>
          <a:srgbClr val="FFFFCC"/>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9AA"/>
        </a:accent5>
        <a:accent6>
          <a:srgbClr val="E5B700"/>
        </a:accent6>
        <a:hlink>
          <a:srgbClr val="996633"/>
        </a:hlink>
        <a:folHlink>
          <a:srgbClr val="8080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1E1E1"/>
        </a:accent5>
        <a:accent6>
          <a:srgbClr val="787878"/>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800000"/>
        </a:dk2>
        <a:lt2>
          <a:srgbClr val="5E574E"/>
        </a:lt2>
        <a:accent1>
          <a:srgbClr val="FF6600"/>
        </a:accent1>
        <a:accent2>
          <a:srgbClr val="FFCC00"/>
        </a:accent2>
        <a:accent3>
          <a:srgbClr val="FFFFFF"/>
        </a:accent3>
        <a:accent4>
          <a:srgbClr val="000000"/>
        </a:accent4>
        <a:accent5>
          <a:srgbClr val="FFB9AA"/>
        </a:accent5>
        <a:accent6>
          <a:srgbClr val="E5B700"/>
        </a:accent6>
        <a:hlink>
          <a:srgbClr val="FF0000"/>
        </a:hlink>
        <a:folHlink>
          <a:srgbClr val="FFFFCC"/>
        </a:folHlink>
      </a:clrScheme>
      <a:clrMap bg1="lt1" tx1="dk1" bg2="lt2" tx2="dk2" accent1="accent1" accent2="accent2" accent3="accent3" accent4="accent4" accent5="accent5" accent6="accent6" hlink="hlink" folHlink="folHlink"/>
    </a:extraClrScheme>
    <a:extraClrScheme>
      <a:clrScheme name="">
        <a:dk1>
          <a:srgbClr val="000066"/>
        </a:dk1>
        <a:lt1>
          <a:srgbClr val="FFFFFF"/>
        </a:lt1>
        <a:dk2>
          <a:srgbClr val="0000FF"/>
        </a:dk2>
        <a:lt2>
          <a:srgbClr val="000000"/>
        </a:lt2>
        <a:accent1>
          <a:srgbClr val="0066FF"/>
        </a:accent1>
        <a:accent2>
          <a:srgbClr val="33CCCC"/>
        </a:accent2>
        <a:accent3>
          <a:srgbClr val="FFFFFF"/>
        </a:accent3>
        <a:accent4>
          <a:srgbClr val="000057"/>
        </a:accent4>
        <a:accent5>
          <a:srgbClr val="AAB9FF"/>
        </a:accent5>
        <a:accent6>
          <a:srgbClr val="2DB7B7"/>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
        <a:dk1>
          <a:srgbClr val="FFFFFF"/>
        </a:dk1>
        <a:lt1>
          <a:srgbClr val="000066"/>
        </a:lt1>
        <a:dk2>
          <a:srgbClr val="FFCC00"/>
        </a:dk2>
        <a:lt2>
          <a:srgbClr val="000000"/>
        </a:lt2>
        <a:accent1>
          <a:srgbClr val="0066FF"/>
        </a:accent1>
        <a:accent2>
          <a:srgbClr val="33CCCC"/>
        </a:accent2>
        <a:accent3>
          <a:srgbClr val="AAAAB9"/>
        </a:accent3>
        <a:accent4>
          <a:srgbClr val="DCDCDC"/>
        </a:accent4>
        <a:accent5>
          <a:srgbClr val="AAB9FF"/>
        </a:accent5>
        <a:accent6>
          <a:srgbClr val="2DB7B7"/>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
        <a:dk1>
          <a:srgbClr val="FFFFCC"/>
        </a:dk1>
        <a:lt1>
          <a:srgbClr val="800000"/>
        </a:lt1>
        <a:dk2>
          <a:srgbClr val="FFCC00"/>
        </a:dk2>
        <a:lt2>
          <a:srgbClr val="5E574E"/>
        </a:lt2>
        <a:accent1>
          <a:srgbClr val="CC9900"/>
        </a:accent1>
        <a:accent2>
          <a:srgbClr val="FF6600"/>
        </a:accent2>
        <a:accent3>
          <a:srgbClr val="C1AAAA"/>
        </a:accent3>
        <a:accent4>
          <a:srgbClr val="DCDCAF"/>
        </a:accent4>
        <a:accent5>
          <a:srgbClr val="E2CAAA"/>
        </a:accent5>
        <a:accent6>
          <a:srgbClr val="E55B00"/>
        </a:accent6>
        <a:hlink>
          <a:srgbClr val="FF0000"/>
        </a:hlink>
        <a:folHlink>
          <a:srgbClr val="FFFF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ontemporary Portrait">
  <a:themeElements>
    <a:clrScheme name="">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9AA"/>
      </a:accent5>
      <a:accent6>
        <a:srgbClr val="E5B700"/>
      </a:accent6>
      <a:hlink>
        <a:srgbClr val="996633"/>
      </a:hlink>
      <a:folHlink>
        <a:srgbClr val="808000"/>
      </a:folHlink>
    </a:clrScheme>
    <a:fontScheme name="">
      <a:majorFont>
        <a:latin typeface="Arial Black"/>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CC"/>
        </a:dk1>
        <a:lt1>
          <a:srgbClr val="000000"/>
        </a:lt1>
        <a:dk2>
          <a:srgbClr val="FFCC00"/>
        </a:dk2>
        <a:lt2>
          <a:srgbClr val="5E574E"/>
        </a:lt2>
        <a:accent1>
          <a:srgbClr val="CC9900"/>
        </a:accent1>
        <a:accent2>
          <a:srgbClr val="FF6600"/>
        </a:accent2>
        <a:accent3>
          <a:srgbClr val="AAAAAA"/>
        </a:accent3>
        <a:accent4>
          <a:srgbClr val="DCDCAF"/>
        </a:accent4>
        <a:accent5>
          <a:srgbClr val="E2CAAA"/>
        </a:accent5>
        <a:accent6>
          <a:srgbClr val="E55B00"/>
        </a:accent6>
        <a:hlink>
          <a:srgbClr val="FF0000"/>
        </a:hlink>
        <a:folHlink>
          <a:srgbClr val="FFFFCC"/>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9AA"/>
        </a:accent5>
        <a:accent6>
          <a:srgbClr val="E5B700"/>
        </a:accent6>
        <a:hlink>
          <a:srgbClr val="996633"/>
        </a:hlink>
        <a:folHlink>
          <a:srgbClr val="8080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1E1E1"/>
        </a:accent5>
        <a:accent6>
          <a:srgbClr val="787878"/>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800000"/>
        </a:dk2>
        <a:lt2>
          <a:srgbClr val="5E574E"/>
        </a:lt2>
        <a:accent1>
          <a:srgbClr val="FF6600"/>
        </a:accent1>
        <a:accent2>
          <a:srgbClr val="FFCC00"/>
        </a:accent2>
        <a:accent3>
          <a:srgbClr val="FFFFFF"/>
        </a:accent3>
        <a:accent4>
          <a:srgbClr val="000000"/>
        </a:accent4>
        <a:accent5>
          <a:srgbClr val="FFB9AA"/>
        </a:accent5>
        <a:accent6>
          <a:srgbClr val="E5B700"/>
        </a:accent6>
        <a:hlink>
          <a:srgbClr val="FF0000"/>
        </a:hlink>
        <a:folHlink>
          <a:srgbClr val="FFFFCC"/>
        </a:folHlink>
      </a:clrScheme>
      <a:clrMap bg1="lt1" tx1="dk1" bg2="lt2" tx2="dk2" accent1="accent1" accent2="accent2" accent3="accent3" accent4="accent4" accent5="accent5" accent6="accent6" hlink="hlink" folHlink="folHlink"/>
    </a:extraClrScheme>
    <a:extraClrScheme>
      <a:clrScheme name="">
        <a:dk1>
          <a:srgbClr val="000066"/>
        </a:dk1>
        <a:lt1>
          <a:srgbClr val="FFFFFF"/>
        </a:lt1>
        <a:dk2>
          <a:srgbClr val="0000FF"/>
        </a:dk2>
        <a:lt2>
          <a:srgbClr val="000000"/>
        </a:lt2>
        <a:accent1>
          <a:srgbClr val="0066FF"/>
        </a:accent1>
        <a:accent2>
          <a:srgbClr val="33CCCC"/>
        </a:accent2>
        <a:accent3>
          <a:srgbClr val="FFFFFF"/>
        </a:accent3>
        <a:accent4>
          <a:srgbClr val="000057"/>
        </a:accent4>
        <a:accent5>
          <a:srgbClr val="AAB9FF"/>
        </a:accent5>
        <a:accent6>
          <a:srgbClr val="2DB7B7"/>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
        <a:dk1>
          <a:srgbClr val="FFFFFF"/>
        </a:dk1>
        <a:lt1>
          <a:srgbClr val="000066"/>
        </a:lt1>
        <a:dk2>
          <a:srgbClr val="FFCC00"/>
        </a:dk2>
        <a:lt2>
          <a:srgbClr val="000000"/>
        </a:lt2>
        <a:accent1>
          <a:srgbClr val="0066FF"/>
        </a:accent1>
        <a:accent2>
          <a:srgbClr val="33CCCC"/>
        </a:accent2>
        <a:accent3>
          <a:srgbClr val="AAAAB9"/>
        </a:accent3>
        <a:accent4>
          <a:srgbClr val="DCDCDC"/>
        </a:accent4>
        <a:accent5>
          <a:srgbClr val="AAB9FF"/>
        </a:accent5>
        <a:accent6>
          <a:srgbClr val="2DB7B7"/>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
        <a:dk1>
          <a:srgbClr val="FFFFCC"/>
        </a:dk1>
        <a:lt1>
          <a:srgbClr val="800000"/>
        </a:lt1>
        <a:dk2>
          <a:srgbClr val="FFCC00"/>
        </a:dk2>
        <a:lt2>
          <a:srgbClr val="5E574E"/>
        </a:lt2>
        <a:accent1>
          <a:srgbClr val="CC9900"/>
        </a:accent1>
        <a:accent2>
          <a:srgbClr val="FF6600"/>
        </a:accent2>
        <a:accent3>
          <a:srgbClr val="C1AAAA"/>
        </a:accent3>
        <a:accent4>
          <a:srgbClr val="DCDCAF"/>
        </a:accent4>
        <a:accent5>
          <a:srgbClr val="E2CAAA"/>
        </a:accent5>
        <a:accent6>
          <a:srgbClr val="E55B00"/>
        </a:accent6>
        <a:hlink>
          <a:srgbClr val="FF0000"/>
        </a:hlink>
        <a:folHlink>
          <a:srgbClr val="FFFF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Designs\Contemporary Portrait.pot</Template>
  <TotalTime>0</TotalTime>
  <Words>4918</Words>
  <Application>WPS Presentation</Application>
  <PresentationFormat>On-screen Show</PresentationFormat>
  <Paragraphs>264</Paragraphs>
  <Slides>16</Slides>
  <Notes>4</Notes>
  <HiddenSlides>0</HiddenSlides>
  <MMClips>0</MMClips>
  <ScaleCrop>false</ScaleCrop>
  <HeadingPairs>
    <vt:vector size="6" baseType="variant">
      <vt:variant>
        <vt:lpstr>已用的字体</vt:lpstr>
      </vt:variant>
      <vt:variant>
        <vt:i4>12</vt:i4>
      </vt:variant>
      <vt:variant>
        <vt:lpstr>主题</vt:lpstr>
      </vt:variant>
      <vt:variant>
        <vt:i4>2</vt:i4>
      </vt:variant>
      <vt:variant>
        <vt:lpstr>幻灯片标题</vt:lpstr>
      </vt:variant>
      <vt:variant>
        <vt:i4>16</vt:i4>
      </vt:variant>
    </vt:vector>
  </HeadingPairs>
  <TitlesOfParts>
    <vt:vector size="30" baseType="lpstr">
      <vt:lpstr>Arial</vt:lpstr>
      <vt:lpstr>SimSun</vt:lpstr>
      <vt:lpstr>Wingdings</vt:lpstr>
      <vt:lpstr>Tahoma</vt:lpstr>
      <vt:lpstr>Times New Roman</vt:lpstr>
      <vt:lpstr>Monotype Sorts</vt:lpstr>
      <vt:lpstr>Arial Black</vt:lpstr>
      <vt:lpstr>Courier New</vt:lpstr>
      <vt:lpstr>Symbol</vt:lpstr>
      <vt:lpstr>Wingdings</vt:lpstr>
      <vt:lpstr>Microsoft YaHei</vt:lpstr>
      <vt:lpstr>Arial Unicode MS</vt:lpstr>
      <vt:lpstr>Contemporary Portrait</vt:lpstr>
      <vt:lpstr>1_Contemporary Portrait</vt:lpstr>
      <vt:lpstr>Tokens in C</vt:lpstr>
      <vt:lpstr>Tokens in C</vt:lpstr>
      <vt:lpstr>Basic Data Types</vt:lpstr>
      <vt:lpstr>Basic Data Types</vt:lpstr>
      <vt:lpstr>Basic Data Types</vt:lpstr>
      <vt:lpstr>Constants</vt:lpstr>
      <vt:lpstr>Constants</vt:lpstr>
      <vt:lpstr>Variables</vt:lpstr>
      <vt:lpstr>Declarations</vt:lpstr>
      <vt:lpstr>Operators</vt:lpstr>
      <vt:lpstr>Operators</vt:lpstr>
      <vt:lpstr>Operators</vt:lpstr>
      <vt:lpstr>Operators</vt:lpstr>
      <vt:lpstr>Operators</vt:lpstr>
      <vt:lpstr>Operators</vt:lpstr>
      <vt:lpstr>...........................................................</vt:lpstr>
    </vt:vector>
  </TitlesOfParts>
  <Company>IIT Guwahati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 Programming</dc:title>
  <dc:creator>charu</dc:creator>
  <dc:subject>Lecture Notes on C Programming</dc:subject>
  <cp:lastModifiedBy>nishid</cp:lastModifiedBy>
  <cp:revision>47</cp:revision>
  <dcterms:created xsi:type="dcterms:W3CDTF">2000-12-14T03:41:00Z</dcterms:created>
  <dcterms:modified xsi:type="dcterms:W3CDTF">2019-10-30T07:43:17Z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1033-11.2.0.8991</vt:lpwstr>
  </property>
</Properties>
</file>